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936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0A598-077A-4EA2-8DFD-D05B241E7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5ABD4B1-2607-4B18-9E3C-5083AAA86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739588-BE22-4D60-8E38-44EEA668B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3F9296-22AF-46E5-886D-8717E3549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3BCFB0-CB2B-4F2E-8692-C698EEB99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28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45F397-71F2-4C1C-A197-832A13D6E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FEB2A05-155A-4C8F-94F2-9BAC14B79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1CFF93-428C-49BD-B5A0-9BBF833CD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8C6D04-04F3-4710-A961-D5F872474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E01C2A-C5DF-408A-A97A-E27C5D63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86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C3DEA2E-FB3B-4164-AD20-9EF8B7B37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97E23A-5BA2-4F79-9882-9FCBBF642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486FE8-1762-4976-9677-83A703285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4B7D5E-B079-4457-A544-9E364B6D3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A67ECF-F334-4C57-91CC-391998B38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35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894D92-43F5-4CAB-875E-58C88F855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300E5F-7CDF-4B0A-9760-824B01F74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021A0D-9C13-4892-B335-D8ACE70AF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9FDB15-BE7C-437C-AB62-7DAD595F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D480FE-FB59-412D-8D64-37E81DC4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32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747AA8-39A4-4F03-A0E4-B1FDFDE8D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286BC1-305F-4C5F-833D-F0DD82462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7031BD-C9A5-4C32-9490-8221FD107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981BA1-70F0-4690-82BE-DC27D615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D211F9-60E1-400F-9F5B-0C8363C76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859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8A583B-B4B8-40C3-A222-80515C97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BAD15A-73B4-4DB1-A6E5-6B8E31D57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C01C5D1-3AB4-4F3B-A7AF-1E1BDFC60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094664-AB4D-467E-A945-FD77BCC3C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BB62BA-E154-4A42-9BB9-F900583E8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7E51F0-BD76-47F7-A57F-28E18136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153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768E76-08E6-44E8-A4AE-CEB12162E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095EBA-14CA-49EE-81A0-8878D625D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64DE97-2126-41EB-86E0-A0E75B5AF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ECA6F56-63A0-444A-8955-75EB7F8B83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732F132-1148-4AA2-85D3-C88DC1B7A1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FB804EA-E8AE-4D66-876F-781533F6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D3F7284-989E-4943-9195-6F6E9CE3F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8D0A49-6DFE-4F23-81A1-82927E78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413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CCF5DF-5EBA-403C-B9CD-D90C261DF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58A3DF2-1D30-4482-B947-9C254BAA8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83B7FBE-45C0-4427-9E44-B4956D62C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D8CF3A1-5B12-42E1-BB7C-7593B47FE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05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2934166-3A94-4AA3-B1EC-19114E956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43ADB03-2202-483B-800A-1004CB82F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407079-CC52-497F-B3D3-13EBB9ED0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74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B91B4B-9252-4C2D-963F-795B75C8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D09335-2BB5-40C4-8053-B1DAA63C9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13DD2C-4170-42A4-A362-3B5506B4D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C2BA4A-D501-438B-865C-C7763FC8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1860CE-0F3F-4948-9CF0-C3BA4D31C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BD581A-DE3C-496A-8263-87198642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32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42D3D4-DBF4-4214-A16E-53F590CEE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4EF699-EDE8-4CE1-835E-AE513FF41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F1304D8-A9DE-4692-B520-3A24B0AD6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5F5A8E-FA5B-41F3-B716-D491487BA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50BCD2-C664-4F53-88E0-A19D5541A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5F5A6C-B5C3-4AD5-96EA-3326E0E10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91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F0888AA-C484-4B61-B141-6C319E636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60675A-792A-456F-99A4-4A54C814A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054B6-0746-41A1-8909-E8A033A7D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5027-BCE7-444A-81CF-313F0477E539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BAB0E2-915C-4504-9DC6-E5B5500437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497DAB-919E-424B-B6DA-57E38661B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672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0142D1-2930-45CE-8CE6-84F69C175EC9}"/>
              </a:ext>
            </a:extLst>
          </p:cNvPr>
          <p:cNvGrpSpPr/>
          <p:nvPr/>
        </p:nvGrpSpPr>
        <p:grpSpPr>
          <a:xfrm>
            <a:off x="228598" y="403391"/>
            <a:ext cx="11715472" cy="5389692"/>
            <a:chOff x="228598" y="1047203"/>
            <a:chExt cx="11715472" cy="5389692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C4FFC91A-DFCB-4CFA-A963-577B5DD368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642"/>
            <a:stretch/>
          </p:blipFill>
          <p:spPr>
            <a:xfrm>
              <a:off x="228598" y="1047203"/>
              <a:ext cx="11715472" cy="5389692"/>
            </a:xfrm>
            <a:prstGeom prst="rect">
              <a:avLst/>
            </a:prstGeom>
          </p:spPr>
        </p:pic>
        <p:sp>
          <p:nvSpPr>
            <p:cNvPr id="5" name="正方形/長方形 112">
              <a:extLst>
                <a:ext uri="{FF2B5EF4-FFF2-40B4-BE49-F238E27FC236}">
                  <a16:creationId xmlns:a16="http://schemas.microsoft.com/office/drawing/2014/main" id="{0DF1DBC6-70BA-4D7A-B27B-23FFE062A4D8}"/>
                </a:ext>
              </a:extLst>
            </p:cNvPr>
            <p:cNvSpPr/>
            <p:nvPr/>
          </p:nvSpPr>
          <p:spPr>
            <a:xfrm>
              <a:off x="1956502" y="4350050"/>
              <a:ext cx="4118382" cy="1331456"/>
            </a:xfrm>
            <a:custGeom>
              <a:avLst/>
              <a:gdLst>
                <a:gd name="connsiteX0" fmla="*/ 0 w 7285671"/>
                <a:gd name="connsiteY0" fmla="*/ 0 h 2761815"/>
                <a:gd name="connsiteX1" fmla="*/ 7285671 w 7285671"/>
                <a:gd name="connsiteY1" fmla="*/ 0 h 2761815"/>
                <a:gd name="connsiteX2" fmla="*/ 7285671 w 7285671"/>
                <a:gd name="connsiteY2" fmla="*/ 2761815 h 2761815"/>
                <a:gd name="connsiteX3" fmla="*/ 0 w 7285671"/>
                <a:gd name="connsiteY3" fmla="*/ 2761815 h 2761815"/>
                <a:gd name="connsiteX4" fmla="*/ 0 w 7285671"/>
                <a:gd name="connsiteY4" fmla="*/ 0 h 2761815"/>
                <a:gd name="connsiteX0" fmla="*/ 2020 w 7287691"/>
                <a:gd name="connsiteY0" fmla="*/ 0 h 2761815"/>
                <a:gd name="connsiteX1" fmla="*/ 7287691 w 7287691"/>
                <a:gd name="connsiteY1" fmla="*/ 0 h 2761815"/>
                <a:gd name="connsiteX2" fmla="*/ 7287691 w 7287691"/>
                <a:gd name="connsiteY2" fmla="*/ 2761815 h 2761815"/>
                <a:gd name="connsiteX3" fmla="*/ 2020 w 7287691"/>
                <a:gd name="connsiteY3" fmla="*/ 2761815 h 2761815"/>
                <a:gd name="connsiteX4" fmla="*/ 0 w 7287691"/>
                <a:gd name="connsiteY4" fmla="*/ 1469981 h 2761815"/>
                <a:gd name="connsiteX5" fmla="*/ 2020 w 7287691"/>
                <a:gd name="connsiteY5" fmla="*/ 0 h 2761815"/>
                <a:gd name="connsiteX0" fmla="*/ 2020 w 7287691"/>
                <a:gd name="connsiteY0" fmla="*/ 0 h 2761815"/>
                <a:gd name="connsiteX1" fmla="*/ 7287691 w 7287691"/>
                <a:gd name="connsiteY1" fmla="*/ 0 h 2761815"/>
                <a:gd name="connsiteX2" fmla="*/ 7287691 w 7287691"/>
                <a:gd name="connsiteY2" fmla="*/ 2761815 h 2761815"/>
                <a:gd name="connsiteX3" fmla="*/ 2020 w 7287691"/>
                <a:gd name="connsiteY3" fmla="*/ 2761815 h 2761815"/>
                <a:gd name="connsiteX4" fmla="*/ 0 w 7287691"/>
                <a:gd name="connsiteY4" fmla="*/ 1469981 h 2761815"/>
                <a:gd name="connsiteX5" fmla="*/ 2020 w 7287691"/>
                <a:gd name="connsiteY5" fmla="*/ 0 h 2761815"/>
                <a:gd name="connsiteX0" fmla="*/ 494347 w 7780018"/>
                <a:gd name="connsiteY0" fmla="*/ 0 h 2761815"/>
                <a:gd name="connsiteX1" fmla="*/ 7780018 w 7780018"/>
                <a:gd name="connsiteY1" fmla="*/ 0 h 2761815"/>
                <a:gd name="connsiteX2" fmla="*/ 7780018 w 7780018"/>
                <a:gd name="connsiteY2" fmla="*/ 2761815 h 2761815"/>
                <a:gd name="connsiteX3" fmla="*/ 494347 w 7780018"/>
                <a:gd name="connsiteY3" fmla="*/ 2761815 h 2761815"/>
                <a:gd name="connsiteX4" fmla="*/ 492327 w 7780018"/>
                <a:gd name="connsiteY4" fmla="*/ 1469981 h 2761815"/>
                <a:gd name="connsiteX5" fmla="*/ 637293 w 7780018"/>
                <a:gd name="connsiteY5" fmla="*/ 1168898 h 2761815"/>
                <a:gd name="connsiteX6" fmla="*/ 494347 w 7780018"/>
                <a:gd name="connsiteY6" fmla="*/ 0 h 2761815"/>
                <a:gd name="connsiteX0" fmla="*/ 523809 w 7809480"/>
                <a:gd name="connsiteY0" fmla="*/ 0 h 2761815"/>
                <a:gd name="connsiteX1" fmla="*/ 7809480 w 7809480"/>
                <a:gd name="connsiteY1" fmla="*/ 0 h 2761815"/>
                <a:gd name="connsiteX2" fmla="*/ 7809480 w 7809480"/>
                <a:gd name="connsiteY2" fmla="*/ 2761815 h 2761815"/>
                <a:gd name="connsiteX3" fmla="*/ 523809 w 7809480"/>
                <a:gd name="connsiteY3" fmla="*/ 2761815 h 2761815"/>
                <a:gd name="connsiteX4" fmla="*/ 521789 w 7809480"/>
                <a:gd name="connsiteY4" fmla="*/ 1469981 h 2761815"/>
                <a:gd name="connsiteX5" fmla="*/ 544092 w 7809480"/>
                <a:gd name="connsiteY5" fmla="*/ 1436528 h 2761815"/>
                <a:gd name="connsiteX6" fmla="*/ 523809 w 7809480"/>
                <a:gd name="connsiteY6" fmla="*/ 0 h 2761815"/>
                <a:gd name="connsiteX0" fmla="*/ 440180 w 7725851"/>
                <a:gd name="connsiteY0" fmla="*/ 0 h 2761815"/>
                <a:gd name="connsiteX1" fmla="*/ 7725851 w 7725851"/>
                <a:gd name="connsiteY1" fmla="*/ 0 h 2761815"/>
                <a:gd name="connsiteX2" fmla="*/ 7725851 w 7725851"/>
                <a:gd name="connsiteY2" fmla="*/ 2761815 h 2761815"/>
                <a:gd name="connsiteX3" fmla="*/ 440180 w 7725851"/>
                <a:gd name="connsiteY3" fmla="*/ 2761815 h 2761815"/>
                <a:gd name="connsiteX4" fmla="*/ 438160 w 7725851"/>
                <a:gd name="connsiteY4" fmla="*/ 1469981 h 2761815"/>
                <a:gd name="connsiteX5" fmla="*/ 850755 w 7725851"/>
                <a:gd name="connsiteY5" fmla="*/ 1782216 h 2761815"/>
                <a:gd name="connsiteX6" fmla="*/ 440180 w 7725851"/>
                <a:gd name="connsiteY6" fmla="*/ 0 h 2761815"/>
                <a:gd name="connsiteX0" fmla="*/ 482644 w 7768315"/>
                <a:gd name="connsiteY0" fmla="*/ 0 h 2761815"/>
                <a:gd name="connsiteX1" fmla="*/ 7768315 w 7768315"/>
                <a:gd name="connsiteY1" fmla="*/ 0 h 2761815"/>
                <a:gd name="connsiteX2" fmla="*/ 7768315 w 7768315"/>
                <a:gd name="connsiteY2" fmla="*/ 2761815 h 2761815"/>
                <a:gd name="connsiteX3" fmla="*/ 482644 w 7768315"/>
                <a:gd name="connsiteY3" fmla="*/ 2761815 h 2761815"/>
                <a:gd name="connsiteX4" fmla="*/ 480624 w 7768315"/>
                <a:gd name="connsiteY4" fmla="*/ 1469981 h 2761815"/>
                <a:gd name="connsiteX5" fmla="*/ 893219 w 7768315"/>
                <a:gd name="connsiteY5" fmla="*/ 1782216 h 2761815"/>
                <a:gd name="connsiteX6" fmla="*/ 482644 w 7768315"/>
                <a:gd name="connsiteY6" fmla="*/ 0 h 2761815"/>
                <a:gd name="connsiteX0" fmla="*/ 482644 w 7768315"/>
                <a:gd name="connsiteY0" fmla="*/ 0 h 2761815"/>
                <a:gd name="connsiteX1" fmla="*/ 7768315 w 7768315"/>
                <a:gd name="connsiteY1" fmla="*/ 0 h 2761815"/>
                <a:gd name="connsiteX2" fmla="*/ 7768315 w 7768315"/>
                <a:gd name="connsiteY2" fmla="*/ 2761815 h 2761815"/>
                <a:gd name="connsiteX3" fmla="*/ 482644 w 7768315"/>
                <a:gd name="connsiteY3" fmla="*/ 2761815 h 2761815"/>
                <a:gd name="connsiteX4" fmla="*/ 480624 w 7768315"/>
                <a:gd name="connsiteY4" fmla="*/ 1469981 h 2761815"/>
                <a:gd name="connsiteX5" fmla="*/ 893219 w 7768315"/>
                <a:gd name="connsiteY5" fmla="*/ 1782216 h 2761815"/>
                <a:gd name="connsiteX6" fmla="*/ 482644 w 7768315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3718 w 7689389"/>
                <a:gd name="connsiteY0" fmla="*/ 0 h 2761815"/>
                <a:gd name="connsiteX1" fmla="*/ 7689389 w 7689389"/>
                <a:gd name="connsiteY1" fmla="*/ 0 h 2761815"/>
                <a:gd name="connsiteX2" fmla="*/ 7689389 w 7689389"/>
                <a:gd name="connsiteY2" fmla="*/ 2761815 h 2761815"/>
                <a:gd name="connsiteX3" fmla="*/ 403718 w 7689389"/>
                <a:gd name="connsiteY3" fmla="*/ 2761815 h 2761815"/>
                <a:gd name="connsiteX4" fmla="*/ 401698 w 7689389"/>
                <a:gd name="connsiteY4" fmla="*/ 1436528 h 2761815"/>
                <a:gd name="connsiteX5" fmla="*/ 803142 w 7689389"/>
                <a:gd name="connsiteY5" fmla="*/ 1826821 h 2761815"/>
                <a:gd name="connsiteX6" fmla="*/ 403718 w 7689389"/>
                <a:gd name="connsiteY6" fmla="*/ 0 h 2761815"/>
                <a:gd name="connsiteX0" fmla="*/ 403718 w 7689389"/>
                <a:gd name="connsiteY0" fmla="*/ 0 h 2761815"/>
                <a:gd name="connsiteX1" fmla="*/ 7689389 w 7689389"/>
                <a:gd name="connsiteY1" fmla="*/ 0 h 2761815"/>
                <a:gd name="connsiteX2" fmla="*/ 7689389 w 7689389"/>
                <a:gd name="connsiteY2" fmla="*/ 2761815 h 2761815"/>
                <a:gd name="connsiteX3" fmla="*/ 403718 w 7689389"/>
                <a:gd name="connsiteY3" fmla="*/ 2761815 h 2761815"/>
                <a:gd name="connsiteX4" fmla="*/ 401698 w 7689389"/>
                <a:gd name="connsiteY4" fmla="*/ 1436528 h 2761815"/>
                <a:gd name="connsiteX5" fmla="*/ 803142 w 7689389"/>
                <a:gd name="connsiteY5" fmla="*/ 1826821 h 2761815"/>
                <a:gd name="connsiteX6" fmla="*/ 403718 w 7689389"/>
                <a:gd name="connsiteY6" fmla="*/ 0 h 2761815"/>
                <a:gd name="connsiteX0" fmla="*/ 667604 w 7953275"/>
                <a:gd name="connsiteY0" fmla="*/ 0 h 2761815"/>
                <a:gd name="connsiteX1" fmla="*/ 7953275 w 7953275"/>
                <a:gd name="connsiteY1" fmla="*/ 0 h 2761815"/>
                <a:gd name="connsiteX2" fmla="*/ 7953275 w 7953275"/>
                <a:gd name="connsiteY2" fmla="*/ 2761815 h 2761815"/>
                <a:gd name="connsiteX3" fmla="*/ 667604 w 7953275"/>
                <a:gd name="connsiteY3" fmla="*/ 2761815 h 2761815"/>
                <a:gd name="connsiteX4" fmla="*/ 665584 w 7953275"/>
                <a:gd name="connsiteY4" fmla="*/ 1436528 h 2761815"/>
                <a:gd name="connsiteX5" fmla="*/ 1067028 w 7953275"/>
                <a:gd name="connsiteY5" fmla="*/ 1826821 h 2761815"/>
                <a:gd name="connsiteX6" fmla="*/ 375652 w 7953275"/>
                <a:gd name="connsiteY6" fmla="*/ 678245 h 2761815"/>
                <a:gd name="connsiteX7" fmla="*/ 667604 w 7953275"/>
                <a:gd name="connsiteY7" fmla="*/ 0 h 2761815"/>
                <a:gd name="connsiteX0" fmla="*/ 420963 w 7706634"/>
                <a:gd name="connsiteY0" fmla="*/ 0 h 2761815"/>
                <a:gd name="connsiteX1" fmla="*/ 7706634 w 7706634"/>
                <a:gd name="connsiteY1" fmla="*/ 0 h 2761815"/>
                <a:gd name="connsiteX2" fmla="*/ 7706634 w 7706634"/>
                <a:gd name="connsiteY2" fmla="*/ 2761815 h 2761815"/>
                <a:gd name="connsiteX3" fmla="*/ 420963 w 7706634"/>
                <a:gd name="connsiteY3" fmla="*/ 2761815 h 2761815"/>
                <a:gd name="connsiteX4" fmla="*/ 418943 w 7706634"/>
                <a:gd name="connsiteY4" fmla="*/ 1436528 h 2761815"/>
                <a:gd name="connsiteX5" fmla="*/ 820387 w 7706634"/>
                <a:gd name="connsiteY5" fmla="*/ 1826821 h 2761815"/>
                <a:gd name="connsiteX6" fmla="*/ 1199528 w 7706634"/>
                <a:gd name="connsiteY6" fmla="*/ 1302713 h 2761815"/>
                <a:gd name="connsiteX7" fmla="*/ 420963 w 7706634"/>
                <a:gd name="connsiteY7" fmla="*/ 0 h 2761815"/>
                <a:gd name="connsiteX0" fmla="*/ 420963 w 7706634"/>
                <a:gd name="connsiteY0" fmla="*/ 0 h 2761815"/>
                <a:gd name="connsiteX1" fmla="*/ 7706634 w 7706634"/>
                <a:gd name="connsiteY1" fmla="*/ 0 h 2761815"/>
                <a:gd name="connsiteX2" fmla="*/ 7706634 w 7706634"/>
                <a:gd name="connsiteY2" fmla="*/ 2761815 h 2761815"/>
                <a:gd name="connsiteX3" fmla="*/ 420963 w 7706634"/>
                <a:gd name="connsiteY3" fmla="*/ 2761815 h 2761815"/>
                <a:gd name="connsiteX4" fmla="*/ 418943 w 7706634"/>
                <a:gd name="connsiteY4" fmla="*/ 1436528 h 2761815"/>
                <a:gd name="connsiteX5" fmla="*/ 820387 w 7706634"/>
                <a:gd name="connsiteY5" fmla="*/ 1826821 h 2761815"/>
                <a:gd name="connsiteX6" fmla="*/ 1199528 w 7706634"/>
                <a:gd name="connsiteY6" fmla="*/ 1302713 h 2761815"/>
                <a:gd name="connsiteX7" fmla="*/ 420963 w 7706634"/>
                <a:gd name="connsiteY7" fmla="*/ 0 h 2761815"/>
                <a:gd name="connsiteX0" fmla="*/ 417719 w 7703390"/>
                <a:gd name="connsiteY0" fmla="*/ 0 h 2761815"/>
                <a:gd name="connsiteX1" fmla="*/ 7703390 w 7703390"/>
                <a:gd name="connsiteY1" fmla="*/ 0 h 2761815"/>
                <a:gd name="connsiteX2" fmla="*/ 7703390 w 7703390"/>
                <a:gd name="connsiteY2" fmla="*/ 2761815 h 2761815"/>
                <a:gd name="connsiteX3" fmla="*/ 417719 w 7703390"/>
                <a:gd name="connsiteY3" fmla="*/ 2761815 h 2761815"/>
                <a:gd name="connsiteX4" fmla="*/ 415699 w 7703390"/>
                <a:gd name="connsiteY4" fmla="*/ 1436528 h 2761815"/>
                <a:gd name="connsiteX5" fmla="*/ 817143 w 7703390"/>
                <a:gd name="connsiteY5" fmla="*/ 1826821 h 2761815"/>
                <a:gd name="connsiteX6" fmla="*/ 1218586 w 7703390"/>
                <a:gd name="connsiteY6" fmla="*/ 1358470 h 2761815"/>
                <a:gd name="connsiteX7" fmla="*/ 417719 w 7703390"/>
                <a:gd name="connsiteY7" fmla="*/ 0 h 2761815"/>
                <a:gd name="connsiteX0" fmla="*/ 417719 w 7703390"/>
                <a:gd name="connsiteY0" fmla="*/ 0 h 2761815"/>
                <a:gd name="connsiteX1" fmla="*/ 7703390 w 7703390"/>
                <a:gd name="connsiteY1" fmla="*/ 0 h 2761815"/>
                <a:gd name="connsiteX2" fmla="*/ 7703390 w 7703390"/>
                <a:gd name="connsiteY2" fmla="*/ 2761815 h 2761815"/>
                <a:gd name="connsiteX3" fmla="*/ 417719 w 7703390"/>
                <a:gd name="connsiteY3" fmla="*/ 2761815 h 2761815"/>
                <a:gd name="connsiteX4" fmla="*/ 415699 w 7703390"/>
                <a:gd name="connsiteY4" fmla="*/ 1436528 h 2761815"/>
                <a:gd name="connsiteX5" fmla="*/ 817143 w 7703390"/>
                <a:gd name="connsiteY5" fmla="*/ 1826821 h 2761815"/>
                <a:gd name="connsiteX6" fmla="*/ 1218586 w 7703390"/>
                <a:gd name="connsiteY6" fmla="*/ 1358470 h 2761815"/>
                <a:gd name="connsiteX7" fmla="*/ 417719 w 7703390"/>
                <a:gd name="connsiteY7" fmla="*/ 0 h 2761815"/>
                <a:gd name="connsiteX0" fmla="*/ 387560 w 7673231"/>
                <a:gd name="connsiteY0" fmla="*/ 0 h 2761815"/>
                <a:gd name="connsiteX1" fmla="*/ 7673231 w 7673231"/>
                <a:gd name="connsiteY1" fmla="*/ 0 h 2761815"/>
                <a:gd name="connsiteX2" fmla="*/ 7673231 w 7673231"/>
                <a:gd name="connsiteY2" fmla="*/ 2761815 h 2761815"/>
                <a:gd name="connsiteX3" fmla="*/ 387560 w 7673231"/>
                <a:gd name="connsiteY3" fmla="*/ 2761815 h 2761815"/>
                <a:gd name="connsiteX4" fmla="*/ 385540 w 7673231"/>
                <a:gd name="connsiteY4" fmla="*/ 1436528 h 2761815"/>
                <a:gd name="connsiteX5" fmla="*/ 786984 w 7673231"/>
                <a:gd name="connsiteY5" fmla="*/ 1826821 h 2761815"/>
                <a:gd name="connsiteX6" fmla="*/ 1188427 w 7673231"/>
                <a:gd name="connsiteY6" fmla="*/ 1358470 h 2761815"/>
                <a:gd name="connsiteX7" fmla="*/ 1021158 w 7673231"/>
                <a:gd name="connsiteY7" fmla="*/ 1146596 h 2761815"/>
                <a:gd name="connsiteX8" fmla="*/ 387560 w 7673231"/>
                <a:gd name="connsiteY8" fmla="*/ 0 h 2761815"/>
                <a:gd name="connsiteX0" fmla="*/ 336332 w 7622003"/>
                <a:gd name="connsiteY0" fmla="*/ 0 h 2761815"/>
                <a:gd name="connsiteX1" fmla="*/ 7622003 w 7622003"/>
                <a:gd name="connsiteY1" fmla="*/ 0 h 2761815"/>
                <a:gd name="connsiteX2" fmla="*/ 7622003 w 7622003"/>
                <a:gd name="connsiteY2" fmla="*/ 2761815 h 2761815"/>
                <a:gd name="connsiteX3" fmla="*/ 336332 w 7622003"/>
                <a:gd name="connsiteY3" fmla="*/ 2761815 h 2761815"/>
                <a:gd name="connsiteX4" fmla="*/ 334312 w 7622003"/>
                <a:gd name="connsiteY4" fmla="*/ 1436528 h 2761815"/>
                <a:gd name="connsiteX5" fmla="*/ 735756 w 7622003"/>
                <a:gd name="connsiteY5" fmla="*/ 1826821 h 2761815"/>
                <a:gd name="connsiteX6" fmla="*/ 1137199 w 7622003"/>
                <a:gd name="connsiteY6" fmla="*/ 1358470 h 2761815"/>
                <a:gd name="connsiteX7" fmla="*/ 969930 w 7622003"/>
                <a:gd name="connsiteY7" fmla="*/ 1146596 h 2761815"/>
                <a:gd name="connsiteX8" fmla="*/ 336332 w 7622003"/>
                <a:gd name="connsiteY8" fmla="*/ 0 h 2761815"/>
                <a:gd name="connsiteX0" fmla="*/ 336332 w 7622003"/>
                <a:gd name="connsiteY0" fmla="*/ 0 h 2761815"/>
                <a:gd name="connsiteX1" fmla="*/ 7622003 w 7622003"/>
                <a:gd name="connsiteY1" fmla="*/ 0 h 2761815"/>
                <a:gd name="connsiteX2" fmla="*/ 7622003 w 7622003"/>
                <a:gd name="connsiteY2" fmla="*/ 2761815 h 2761815"/>
                <a:gd name="connsiteX3" fmla="*/ 336332 w 7622003"/>
                <a:gd name="connsiteY3" fmla="*/ 2761815 h 2761815"/>
                <a:gd name="connsiteX4" fmla="*/ 334312 w 7622003"/>
                <a:gd name="connsiteY4" fmla="*/ 1436528 h 2761815"/>
                <a:gd name="connsiteX5" fmla="*/ 735756 w 7622003"/>
                <a:gd name="connsiteY5" fmla="*/ 1826821 h 2761815"/>
                <a:gd name="connsiteX6" fmla="*/ 1137199 w 7622003"/>
                <a:gd name="connsiteY6" fmla="*/ 1358470 h 2761815"/>
                <a:gd name="connsiteX7" fmla="*/ 969930 w 7622003"/>
                <a:gd name="connsiteY7" fmla="*/ 1146596 h 2761815"/>
                <a:gd name="connsiteX8" fmla="*/ 336332 w 7622003"/>
                <a:gd name="connsiteY8" fmla="*/ 0 h 2761815"/>
                <a:gd name="connsiteX0" fmla="*/ 332259 w 7617930"/>
                <a:gd name="connsiteY0" fmla="*/ 0 h 2761815"/>
                <a:gd name="connsiteX1" fmla="*/ 7617930 w 7617930"/>
                <a:gd name="connsiteY1" fmla="*/ 0 h 2761815"/>
                <a:gd name="connsiteX2" fmla="*/ 7617930 w 7617930"/>
                <a:gd name="connsiteY2" fmla="*/ 2761815 h 2761815"/>
                <a:gd name="connsiteX3" fmla="*/ 332259 w 7617930"/>
                <a:gd name="connsiteY3" fmla="*/ 2761815 h 2761815"/>
                <a:gd name="connsiteX4" fmla="*/ 330239 w 7617930"/>
                <a:gd name="connsiteY4" fmla="*/ 1436528 h 2761815"/>
                <a:gd name="connsiteX5" fmla="*/ 731683 w 7617930"/>
                <a:gd name="connsiteY5" fmla="*/ 1826821 h 2761815"/>
                <a:gd name="connsiteX6" fmla="*/ 1133126 w 7617930"/>
                <a:gd name="connsiteY6" fmla="*/ 1358470 h 2761815"/>
                <a:gd name="connsiteX7" fmla="*/ 999310 w 7617930"/>
                <a:gd name="connsiteY7" fmla="*/ 1135445 h 2761815"/>
                <a:gd name="connsiteX8" fmla="*/ 332259 w 7617930"/>
                <a:gd name="connsiteY8" fmla="*/ 0 h 2761815"/>
                <a:gd name="connsiteX0" fmla="*/ 332259 w 7617930"/>
                <a:gd name="connsiteY0" fmla="*/ 0 h 2761815"/>
                <a:gd name="connsiteX1" fmla="*/ 7617930 w 7617930"/>
                <a:gd name="connsiteY1" fmla="*/ 0 h 2761815"/>
                <a:gd name="connsiteX2" fmla="*/ 7617930 w 7617930"/>
                <a:gd name="connsiteY2" fmla="*/ 2761815 h 2761815"/>
                <a:gd name="connsiteX3" fmla="*/ 332259 w 7617930"/>
                <a:gd name="connsiteY3" fmla="*/ 2761815 h 2761815"/>
                <a:gd name="connsiteX4" fmla="*/ 330239 w 7617930"/>
                <a:gd name="connsiteY4" fmla="*/ 1436528 h 2761815"/>
                <a:gd name="connsiteX5" fmla="*/ 731683 w 7617930"/>
                <a:gd name="connsiteY5" fmla="*/ 1826821 h 2761815"/>
                <a:gd name="connsiteX6" fmla="*/ 1144277 w 7617930"/>
                <a:gd name="connsiteY6" fmla="*/ 1325016 h 2761815"/>
                <a:gd name="connsiteX7" fmla="*/ 999310 w 7617930"/>
                <a:gd name="connsiteY7" fmla="*/ 1135445 h 2761815"/>
                <a:gd name="connsiteX8" fmla="*/ 332259 w 7617930"/>
                <a:gd name="connsiteY8" fmla="*/ 0 h 2761815"/>
                <a:gd name="connsiteX0" fmla="*/ 602921 w 7888592"/>
                <a:gd name="connsiteY0" fmla="*/ 0 h 2761815"/>
                <a:gd name="connsiteX1" fmla="*/ 7888592 w 7888592"/>
                <a:gd name="connsiteY1" fmla="*/ 0 h 2761815"/>
                <a:gd name="connsiteX2" fmla="*/ 7888592 w 7888592"/>
                <a:gd name="connsiteY2" fmla="*/ 2761815 h 2761815"/>
                <a:gd name="connsiteX3" fmla="*/ 602921 w 7888592"/>
                <a:gd name="connsiteY3" fmla="*/ 2761815 h 2761815"/>
                <a:gd name="connsiteX4" fmla="*/ 600901 w 7888592"/>
                <a:gd name="connsiteY4" fmla="*/ 1436528 h 2761815"/>
                <a:gd name="connsiteX5" fmla="*/ 1002345 w 7888592"/>
                <a:gd name="connsiteY5" fmla="*/ 1826821 h 2761815"/>
                <a:gd name="connsiteX6" fmla="*/ 1414939 w 7888592"/>
                <a:gd name="connsiteY6" fmla="*/ 1325016 h 2761815"/>
                <a:gd name="connsiteX7" fmla="*/ 1269972 w 7888592"/>
                <a:gd name="connsiteY7" fmla="*/ 1135445 h 2761815"/>
                <a:gd name="connsiteX8" fmla="*/ 500538 w 7888592"/>
                <a:gd name="connsiteY8" fmla="*/ 466371 h 2761815"/>
                <a:gd name="connsiteX9" fmla="*/ 602921 w 7888592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7402 w 7663073"/>
                <a:gd name="connsiteY0" fmla="*/ 0 h 2761815"/>
                <a:gd name="connsiteX1" fmla="*/ 7663073 w 7663073"/>
                <a:gd name="connsiteY1" fmla="*/ 0 h 2761815"/>
                <a:gd name="connsiteX2" fmla="*/ 7663073 w 7663073"/>
                <a:gd name="connsiteY2" fmla="*/ 2761815 h 2761815"/>
                <a:gd name="connsiteX3" fmla="*/ 377402 w 7663073"/>
                <a:gd name="connsiteY3" fmla="*/ 2761815 h 2761815"/>
                <a:gd name="connsiteX4" fmla="*/ 375382 w 7663073"/>
                <a:gd name="connsiteY4" fmla="*/ 1436528 h 2761815"/>
                <a:gd name="connsiteX5" fmla="*/ 776826 w 7663073"/>
                <a:gd name="connsiteY5" fmla="*/ 1826821 h 2761815"/>
                <a:gd name="connsiteX6" fmla="*/ 1189420 w 7663073"/>
                <a:gd name="connsiteY6" fmla="*/ 1325016 h 2761815"/>
                <a:gd name="connsiteX7" fmla="*/ 1044453 w 7663073"/>
                <a:gd name="connsiteY7" fmla="*/ 1135445 h 2761815"/>
                <a:gd name="connsiteX8" fmla="*/ 1423595 w 7663073"/>
                <a:gd name="connsiteY8" fmla="*/ 767454 h 2761815"/>
                <a:gd name="connsiteX9" fmla="*/ 377402 w 7663073"/>
                <a:gd name="connsiteY9" fmla="*/ 0 h 2761815"/>
                <a:gd name="connsiteX0" fmla="*/ 376142 w 7661813"/>
                <a:gd name="connsiteY0" fmla="*/ 0 h 2761815"/>
                <a:gd name="connsiteX1" fmla="*/ 7661813 w 7661813"/>
                <a:gd name="connsiteY1" fmla="*/ 0 h 2761815"/>
                <a:gd name="connsiteX2" fmla="*/ 7661813 w 7661813"/>
                <a:gd name="connsiteY2" fmla="*/ 2761815 h 2761815"/>
                <a:gd name="connsiteX3" fmla="*/ 376142 w 7661813"/>
                <a:gd name="connsiteY3" fmla="*/ 2761815 h 2761815"/>
                <a:gd name="connsiteX4" fmla="*/ 374122 w 7661813"/>
                <a:gd name="connsiteY4" fmla="*/ 1436528 h 2761815"/>
                <a:gd name="connsiteX5" fmla="*/ 775566 w 7661813"/>
                <a:gd name="connsiteY5" fmla="*/ 1826821 h 2761815"/>
                <a:gd name="connsiteX6" fmla="*/ 1188160 w 7661813"/>
                <a:gd name="connsiteY6" fmla="*/ 1325016 h 2761815"/>
                <a:gd name="connsiteX7" fmla="*/ 1043193 w 7661813"/>
                <a:gd name="connsiteY7" fmla="*/ 1135445 h 2761815"/>
                <a:gd name="connsiteX8" fmla="*/ 1422335 w 7661813"/>
                <a:gd name="connsiteY8" fmla="*/ 767454 h 2761815"/>
                <a:gd name="connsiteX9" fmla="*/ 376142 w 7661813"/>
                <a:gd name="connsiteY9" fmla="*/ 0 h 2761815"/>
                <a:gd name="connsiteX0" fmla="*/ 373414 w 7659085"/>
                <a:gd name="connsiteY0" fmla="*/ 0 h 2761815"/>
                <a:gd name="connsiteX1" fmla="*/ 7659085 w 7659085"/>
                <a:gd name="connsiteY1" fmla="*/ 0 h 2761815"/>
                <a:gd name="connsiteX2" fmla="*/ 7659085 w 7659085"/>
                <a:gd name="connsiteY2" fmla="*/ 2761815 h 2761815"/>
                <a:gd name="connsiteX3" fmla="*/ 373414 w 7659085"/>
                <a:gd name="connsiteY3" fmla="*/ 2761815 h 2761815"/>
                <a:gd name="connsiteX4" fmla="*/ 371394 w 7659085"/>
                <a:gd name="connsiteY4" fmla="*/ 1436528 h 2761815"/>
                <a:gd name="connsiteX5" fmla="*/ 772838 w 7659085"/>
                <a:gd name="connsiteY5" fmla="*/ 1826821 h 2761815"/>
                <a:gd name="connsiteX6" fmla="*/ 1185432 w 7659085"/>
                <a:gd name="connsiteY6" fmla="*/ 1325016 h 2761815"/>
                <a:gd name="connsiteX7" fmla="*/ 1040465 w 7659085"/>
                <a:gd name="connsiteY7" fmla="*/ 1135445 h 2761815"/>
                <a:gd name="connsiteX8" fmla="*/ 1441910 w 7659085"/>
                <a:gd name="connsiteY8" fmla="*/ 767454 h 2761815"/>
                <a:gd name="connsiteX9" fmla="*/ 373414 w 7659085"/>
                <a:gd name="connsiteY9" fmla="*/ 0 h 2761815"/>
                <a:gd name="connsiteX0" fmla="*/ 373414 w 7659085"/>
                <a:gd name="connsiteY0" fmla="*/ 0 h 2761815"/>
                <a:gd name="connsiteX1" fmla="*/ 7659085 w 7659085"/>
                <a:gd name="connsiteY1" fmla="*/ 0 h 2761815"/>
                <a:gd name="connsiteX2" fmla="*/ 7659085 w 7659085"/>
                <a:gd name="connsiteY2" fmla="*/ 2761815 h 2761815"/>
                <a:gd name="connsiteX3" fmla="*/ 373414 w 7659085"/>
                <a:gd name="connsiteY3" fmla="*/ 2761815 h 2761815"/>
                <a:gd name="connsiteX4" fmla="*/ 371394 w 7659085"/>
                <a:gd name="connsiteY4" fmla="*/ 1436528 h 2761815"/>
                <a:gd name="connsiteX5" fmla="*/ 772838 w 7659085"/>
                <a:gd name="connsiteY5" fmla="*/ 1826821 h 2761815"/>
                <a:gd name="connsiteX6" fmla="*/ 1185432 w 7659085"/>
                <a:gd name="connsiteY6" fmla="*/ 1325016 h 2761815"/>
                <a:gd name="connsiteX7" fmla="*/ 1040465 w 7659085"/>
                <a:gd name="connsiteY7" fmla="*/ 1135445 h 2761815"/>
                <a:gd name="connsiteX8" fmla="*/ 1441910 w 7659085"/>
                <a:gd name="connsiteY8" fmla="*/ 767454 h 2761815"/>
                <a:gd name="connsiteX9" fmla="*/ 373414 w 7659085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59648 w 7645319"/>
                <a:gd name="connsiteY0" fmla="*/ 0 h 2761815"/>
                <a:gd name="connsiteX1" fmla="*/ 7645319 w 7645319"/>
                <a:gd name="connsiteY1" fmla="*/ 0 h 2761815"/>
                <a:gd name="connsiteX2" fmla="*/ 7645319 w 7645319"/>
                <a:gd name="connsiteY2" fmla="*/ 2761815 h 2761815"/>
                <a:gd name="connsiteX3" fmla="*/ 359648 w 7645319"/>
                <a:gd name="connsiteY3" fmla="*/ 2761815 h 2761815"/>
                <a:gd name="connsiteX4" fmla="*/ 357628 w 7645319"/>
                <a:gd name="connsiteY4" fmla="*/ 1436528 h 2761815"/>
                <a:gd name="connsiteX5" fmla="*/ 759072 w 7645319"/>
                <a:gd name="connsiteY5" fmla="*/ 1826821 h 2761815"/>
                <a:gd name="connsiteX6" fmla="*/ 1171666 w 7645319"/>
                <a:gd name="connsiteY6" fmla="*/ 1325016 h 2761815"/>
                <a:gd name="connsiteX7" fmla="*/ 1026699 w 7645319"/>
                <a:gd name="connsiteY7" fmla="*/ 1135445 h 2761815"/>
                <a:gd name="connsiteX8" fmla="*/ 1428144 w 7645319"/>
                <a:gd name="connsiteY8" fmla="*/ 767454 h 2761815"/>
                <a:gd name="connsiteX9" fmla="*/ 1146378 w 7645319"/>
                <a:gd name="connsiteY9" fmla="*/ 624373 h 2761815"/>
                <a:gd name="connsiteX10" fmla="*/ 359648 w 76453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2084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2084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0846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0846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1490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1733220 w 7292004"/>
                <a:gd name="connsiteY1" fmla="*/ 147855 h 2761815"/>
                <a:gd name="connsiteX2" fmla="*/ 7292004 w 7292004"/>
                <a:gd name="connsiteY2" fmla="*/ 0 h 2761815"/>
                <a:gd name="connsiteX3" fmla="*/ 7292004 w 7292004"/>
                <a:gd name="connsiteY3" fmla="*/ 2761815 h 2761815"/>
                <a:gd name="connsiteX4" fmla="*/ 6333 w 7292004"/>
                <a:gd name="connsiteY4" fmla="*/ 2761815 h 2761815"/>
                <a:gd name="connsiteX5" fmla="*/ 4313 w 7292004"/>
                <a:gd name="connsiteY5" fmla="*/ 1436528 h 2761815"/>
                <a:gd name="connsiteX6" fmla="*/ 405757 w 7292004"/>
                <a:gd name="connsiteY6" fmla="*/ 1826821 h 2761815"/>
                <a:gd name="connsiteX7" fmla="*/ 818351 w 7292004"/>
                <a:gd name="connsiteY7" fmla="*/ 1325016 h 2761815"/>
                <a:gd name="connsiteX8" fmla="*/ 673384 w 7292004"/>
                <a:gd name="connsiteY8" fmla="*/ 1135445 h 2761815"/>
                <a:gd name="connsiteX9" fmla="*/ 1068389 w 7292004"/>
                <a:gd name="connsiteY9" fmla="*/ 767454 h 2761815"/>
                <a:gd name="connsiteX10" fmla="*/ 831700 w 7292004"/>
                <a:gd name="connsiteY10" fmla="*/ 514903 h 2761815"/>
                <a:gd name="connsiteX11" fmla="*/ 1184750 w 7292004"/>
                <a:gd name="connsiteY11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7292004 w 7292004"/>
                <a:gd name="connsiteY2" fmla="*/ 0 h 2761815"/>
                <a:gd name="connsiteX3" fmla="*/ 7292004 w 7292004"/>
                <a:gd name="connsiteY3" fmla="*/ 2761815 h 2761815"/>
                <a:gd name="connsiteX4" fmla="*/ 6333 w 7292004"/>
                <a:gd name="connsiteY4" fmla="*/ 2761815 h 2761815"/>
                <a:gd name="connsiteX5" fmla="*/ 4313 w 7292004"/>
                <a:gd name="connsiteY5" fmla="*/ 1436528 h 2761815"/>
                <a:gd name="connsiteX6" fmla="*/ 405757 w 7292004"/>
                <a:gd name="connsiteY6" fmla="*/ 1826821 h 2761815"/>
                <a:gd name="connsiteX7" fmla="*/ 818351 w 7292004"/>
                <a:gd name="connsiteY7" fmla="*/ 1325016 h 2761815"/>
                <a:gd name="connsiteX8" fmla="*/ 673384 w 7292004"/>
                <a:gd name="connsiteY8" fmla="*/ 1135445 h 2761815"/>
                <a:gd name="connsiteX9" fmla="*/ 1068389 w 7292004"/>
                <a:gd name="connsiteY9" fmla="*/ 767454 h 2761815"/>
                <a:gd name="connsiteX10" fmla="*/ 831700 w 7292004"/>
                <a:gd name="connsiteY10" fmla="*/ 514903 h 2761815"/>
                <a:gd name="connsiteX11" fmla="*/ 1184750 w 7292004"/>
                <a:gd name="connsiteY11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2113147 w 7292004"/>
                <a:gd name="connsiteY2" fmla="*/ 392554 h 2761815"/>
                <a:gd name="connsiteX3" fmla="*/ 7292004 w 7292004"/>
                <a:gd name="connsiteY3" fmla="*/ 0 h 2761815"/>
                <a:gd name="connsiteX4" fmla="*/ 7292004 w 7292004"/>
                <a:gd name="connsiteY4" fmla="*/ 2761815 h 2761815"/>
                <a:gd name="connsiteX5" fmla="*/ 6333 w 7292004"/>
                <a:gd name="connsiteY5" fmla="*/ 2761815 h 2761815"/>
                <a:gd name="connsiteX6" fmla="*/ 4313 w 7292004"/>
                <a:gd name="connsiteY6" fmla="*/ 1436528 h 2761815"/>
                <a:gd name="connsiteX7" fmla="*/ 405757 w 7292004"/>
                <a:gd name="connsiteY7" fmla="*/ 1826821 h 2761815"/>
                <a:gd name="connsiteX8" fmla="*/ 818351 w 7292004"/>
                <a:gd name="connsiteY8" fmla="*/ 1325016 h 2761815"/>
                <a:gd name="connsiteX9" fmla="*/ 673384 w 7292004"/>
                <a:gd name="connsiteY9" fmla="*/ 1135445 h 2761815"/>
                <a:gd name="connsiteX10" fmla="*/ 1068389 w 7292004"/>
                <a:gd name="connsiteY10" fmla="*/ 767454 h 2761815"/>
                <a:gd name="connsiteX11" fmla="*/ 831700 w 7292004"/>
                <a:gd name="connsiteY11" fmla="*/ 514903 h 2761815"/>
                <a:gd name="connsiteX12" fmla="*/ 1184750 w 7292004"/>
                <a:gd name="connsiteY12" fmla="*/ 167425 h 2761815"/>
                <a:gd name="connsiteX0" fmla="*/ 1184750 w 7292004"/>
                <a:gd name="connsiteY0" fmla="*/ 476770 h 3071160"/>
                <a:gd name="connsiteX1" fmla="*/ 1469203 w 7292004"/>
                <a:gd name="connsiteY1" fmla="*/ 766293 h 3071160"/>
                <a:gd name="connsiteX2" fmla="*/ 2261254 w 7292004"/>
                <a:gd name="connsiteY2" fmla="*/ 0 h 3071160"/>
                <a:gd name="connsiteX3" fmla="*/ 7292004 w 7292004"/>
                <a:gd name="connsiteY3" fmla="*/ 309345 h 3071160"/>
                <a:gd name="connsiteX4" fmla="*/ 7292004 w 7292004"/>
                <a:gd name="connsiteY4" fmla="*/ 3071160 h 3071160"/>
                <a:gd name="connsiteX5" fmla="*/ 6333 w 7292004"/>
                <a:gd name="connsiteY5" fmla="*/ 3071160 h 3071160"/>
                <a:gd name="connsiteX6" fmla="*/ 4313 w 7292004"/>
                <a:gd name="connsiteY6" fmla="*/ 1745873 h 3071160"/>
                <a:gd name="connsiteX7" fmla="*/ 405757 w 7292004"/>
                <a:gd name="connsiteY7" fmla="*/ 2136166 h 3071160"/>
                <a:gd name="connsiteX8" fmla="*/ 818351 w 7292004"/>
                <a:gd name="connsiteY8" fmla="*/ 1634361 h 3071160"/>
                <a:gd name="connsiteX9" fmla="*/ 673384 w 7292004"/>
                <a:gd name="connsiteY9" fmla="*/ 1444790 h 3071160"/>
                <a:gd name="connsiteX10" fmla="*/ 1068389 w 7292004"/>
                <a:gd name="connsiteY10" fmla="*/ 1076799 h 3071160"/>
                <a:gd name="connsiteX11" fmla="*/ 831700 w 7292004"/>
                <a:gd name="connsiteY11" fmla="*/ 824248 h 3071160"/>
                <a:gd name="connsiteX12" fmla="*/ 1184750 w 7292004"/>
                <a:gd name="connsiteY12" fmla="*/ 476770 h 3071160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7292004 w 7292004"/>
                <a:gd name="connsiteY3" fmla="*/ 0 h 2761815"/>
                <a:gd name="connsiteX4" fmla="*/ 7292004 w 7292004"/>
                <a:gd name="connsiteY4" fmla="*/ 2761815 h 2761815"/>
                <a:gd name="connsiteX5" fmla="*/ 6333 w 7292004"/>
                <a:gd name="connsiteY5" fmla="*/ 2761815 h 2761815"/>
                <a:gd name="connsiteX6" fmla="*/ 4313 w 7292004"/>
                <a:gd name="connsiteY6" fmla="*/ 1436528 h 2761815"/>
                <a:gd name="connsiteX7" fmla="*/ 405757 w 7292004"/>
                <a:gd name="connsiteY7" fmla="*/ 1826821 h 2761815"/>
                <a:gd name="connsiteX8" fmla="*/ 818351 w 7292004"/>
                <a:gd name="connsiteY8" fmla="*/ 1325016 h 2761815"/>
                <a:gd name="connsiteX9" fmla="*/ 673384 w 7292004"/>
                <a:gd name="connsiteY9" fmla="*/ 1135445 h 2761815"/>
                <a:gd name="connsiteX10" fmla="*/ 1068389 w 7292004"/>
                <a:gd name="connsiteY10" fmla="*/ 767454 h 2761815"/>
                <a:gd name="connsiteX11" fmla="*/ 831700 w 7292004"/>
                <a:gd name="connsiteY11" fmla="*/ 514903 h 2761815"/>
                <a:gd name="connsiteX12" fmla="*/ 1184750 w 7292004"/>
                <a:gd name="connsiteY12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2763530 w 7292004"/>
                <a:gd name="connsiteY3" fmla="*/ 8346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2035874 w 7292004"/>
                <a:gd name="connsiteY3" fmla="*/ 218689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81328 w 7292004"/>
                <a:gd name="connsiteY2" fmla="*/ 44824 h 2761815"/>
                <a:gd name="connsiteX3" fmla="*/ 2035874 w 7292004"/>
                <a:gd name="connsiteY3" fmla="*/ 218689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81328 w 7292004"/>
                <a:gd name="connsiteY2" fmla="*/ 44824 h 2761815"/>
                <a:gd name="connsiteX3" fmla="*/ 1977919 w 7292004"/>
                <a:gd name="connsiteY3" fmla="*/ 19293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873000 w 7292004"/>
                <a:gd name="connsiteY4" fmla="*/ 173613 h 2761815"/>
                <a:gd name="connsiteX5" fmla="*/ 7292004 w 7292004"/>
                <a:gd name="connsiteY5" fmla="*/ 0 h 2761815"/>
                <a:gd name="connsiteX6" fmla="*/ 7292004 w 7292004"/>
                <a:gd name="connsiteY6" fmla="*/ 2761815 h 2761815"/>
                <a:gd name="connsiteX7" fmla="*/ 6333 w 7292004"/>
                <a:gd name="connsiteY7" fmla="*/ 2761815 h 2761815"/>
                <a:gd name="connsiteX8" fmla="*/ 4313 w 7292004"/>
                <a:gd name="connsiteY8" fmla="*/ 1436528 h 2761815"/>
                <a:gd name="connsiteX9" fmla="*/ 405757 w 7292004"/>
                <a:gd name="connsiteY9" fmla="*/ 1826821 h 2761815"/>
                <a:gd name="connsiteX10" fmla="*/ 818351 w 7292004"/>
                <a:gd name="connsiteY10" fmla="*/ 1325016 h 2761815"/>
                <a:gd name="connsiteX11" fmla="*/ 673384 w 7292004"/>
                <a:gd name="connsiteY11" fmla="*/ 1135445 h 2761815"/>
                <a:gd name="connsiteX12" fmla="*/ 1068389 w 7292004"/>
                <a:gd name="connsiteY12" fmla="*/ 767454 h 2761815"/>
                <a:gd name="connsiteX13" fmla="*/ 831700 w 7292004"/>
                <a:gd name="connsiteY13" fmla="*/ 514903 h 2761815"/>
                <a:gd name="connsiteX14" fmla="*/ 1184750 w 7292004"/>
                <a:gd name="connsiteY14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151783 w 7292004"/>
                <a:gd name="connsiteY4" fmla="*/ 57703 h 2761815"/>
                <a:gd name="connsiteX5" fmla="*/ 7292004 w 7292004"/>
                <a:gd name="connsiteY5" fmla="*/ 0 h 2761815"/>
                <a:gd name="connsiteX6" fmla="*/ 7292004 w 7292004"/>
                <a:gd name="connsiteY6" fmla="*/ 2761815 h 2761815"/>
                <a:gd name="connsiteX7" fmla="*/ 6333 w 7292004"/>
                <a:gd name="connsiteY7" fmla="*/ 2761815 h 2761815"/>
                <a:gd name="connsiteX8" fmla="*/ 4313 w 7292004"/>
                <a:gd name="connsiteY8" fmla="*/ 1436528 h 2761815"/>
                <a:gd name="connsiteX9" fmla="*/ 405757 w 7292004"/>
                <a:gd name="connsiteY9" fmla="*/ 1826821 h 2761815"/>
                <a:gd name="connsiteX10" fmla="*/ 818351 w 7292004"/>
                <a:gd name="connsiteY10" fmla="*/ 1325016 h 2761815"/>
                <a:gd name="connsiteX11" fmla="*/ 673384 w 7292004"/>
                <a:gd name="connsiteY11" fmla="*/ 1135445 h 2761815"/>
                <a:gd name="connsiteX12" fmla="*/ 1068389 w 7292004"/>
                <a:gd name="connsiteY12" fmla="*/ 767454 h 2761815"/>
                <a:gd name="connsiteX13" fmla="*/ 831700 w 7292004"/>
                <a:gd name="connsiteY13" fmla="*/ 514903 h 2761815"/>
                <a:gd name="connsiteX14" fmla="*/ 1184750 w 7292004"/>
                <a:gd name="connsiteY14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151783 w 7292004"/>
                <a:gd name="connsiteY4" fmla="*/ 57703 h 2761815"/>
                <a:gd name="connsiteX5" fmla="*/ 2377164 w 7292004"/>
                <a:gd name="connsiteY5" fmla="*/ 38384 h 2761815"/>
                <a:gd name="connsiteX6" fmla="*/ 7292004 w 7292004"/>
                <a:gd name="connsiteY6" fmla="*/ 0 h 2761815"/>
                <a:gd name="connsiteX7" fmla="*/ 7292004 w 7292004"/>
                <a:gd name="connsiteY7" fmla="*/ 2761815 h 2761815"/>
                <a:gd name="connsiteX8" fmla="*/ 6333 w 7292004"/>
                <a:gd name="connsiteY8" fmla="*/ 2761815 h 2761815"/>
                <a:gd name="connsiteX9" fmla="*/ 4313 w 7292004"/>
                <a:gd name="connsiteY9" fmla="*/ 1436528 h 2761815"/>
                <a:gd name="connsiteX10" fmla="*/ 405757 w 7292004"/>
                <a:gd name="connsiteY10" fmla="*/ 1826821 h 2761815"/>
                <a:gd name="connsiteX11" fmla="*/ 818351 w 7292004"/>
                <a:gd name="connsiteY11" fmla="*/ 1325016 h 2761815"/>
                <a:gd name="connsiteX12" fmla="*/ 673384 w 7292004"/>
                <a:gd name="connsiteY12" fmla="*/ 1135445 h 2761815"/>
                <a:gd name="connsiteX13" fmla="*/ 1068389 w 7292004"/>
                <a:gd name="connsiteY13" fmla="*/ 767454 h 2761815"/>
                <a:gd name="connsiteX14" fmla="*/ 831700 w 7292004"/>
                <a:gd name="connsiteY14" fmla="*/ 514903 h 2761815"/>
                <a:gd name="connsiteX15" fmla="*/ 1184750 w 7292004"/>
                <a:gd name="connsiteY15" fmla="*/ 167425 h 2761815"/>
                <a:gd name="connsiteX0" fmla="*/ 1184750 w 7292004"/>
                <a:gd name="connsiteY0" fmla="*/ 206314 h 2800704"/>
                <a:gd name="connsiteX1" fmla="*/ 1469203 w 7292004"/>
                <a:gd name="connsiteY1" fmla="*/ 495837 h 2800704"/>
                <a:gd name="connsiteX2" fmla="*/ 1849130 w 7292004"/>
                <a:gd name="connsiteY2" fmla="*/ 83713 h 2800704"/>
                <a:gd name="connsiteX3" fmla="*/ 1977919 w 7292004"/>
                <a:gd name="connsiteY3" fmla="*/ 231820 h 2800704"/>
                <a:gd name="connsiteX4" fmla="*/ 2151783 w 7292004"/>
                <a:gd name="connsiteY4" fmla="*/ 96592 h 2800704"/>
                <a:gd name="connsiteX5" fmla="*/ 2035873 w 7292004"/>
                <a:gd name="connsiteY5" fmla="*/ 0 h 2800704"/>
                <a:gd name="connsiteX6" fmla="*/ 7292004 w 7292004"/>
                <a:gd name="connsiteY6" fmla="*/ 38889 h 2800704"/>
                <a:gd name="connsiteX7" fmla="*/ 7292004 w 7292004"/>
                <a:gd name="connsiteY7" fmla="*/ 2800704 h 2800704"/>
                <a:gd name="connsiteX8" fmla="*/ 6333 w 7292004"/>
                <a:gd name="connsiteY8" fmla="*/ 2800704 h 2800704"/>
                <a:gd name="connsiteX9" fmla="*/ 4313 w 7292004"/>
                <a:gd name="connsiteY9" fmla="*/ 1475417 h 2800704"/>
                <a:gd name="connsiteX10" fmla="*/ 405757 w 7292004"/>
                <a:gd name="connsiteY10" fmla="*/ 1865710 h 2800704"/>
                <a:gd name="connsiteX11" fmla="*/ 818351 w 7292004"/>
                <a:gd name="connsiteY11" fmla="*/ 1363905 h 2800704"/>
                <a:gd name="connsiteX12" fmla="*/ 673384 w 7292004"/>
                <a:gd name="connsiteY12" fmla="*/ 1174334 h 2800704"/>
                <a:gd name="connsiteX13" fmla="*/ 1068389 w 7292004"/>
                <a:gd name="connsiteY13" fmla="*/ 806343 h 2800704"/>
                <a:gd name="connsiteX14" fmla="*/ 831700 w 7292004"/>
                <a:gd name="connsiteY14" fmla="*/ 553792 h 2800704"/>
                <a:gd name="connsiteX15" fmla="*/ 1184750 w 7292004"/>
                <a:gd name="connsiteY15" fmla="*/ 206314 h 2800704"/>
                <a:gd name="connsiteX0" fmla="*/ 1184750 w 7292004"/>
                <a:gd name="connsiteY0" fmla="*/ 206314 h 2800704"/>
                <a:gd name="connsiteX1" fmla="*/ 1469203 w 7292004"/>
                <a:gd name="connsiteY1" fmla="*/ 495837 h 2800704"/>
                <a:gd name="connsiteX2" fmla="*/ 1849130 w 7292004"/>
                <a:gd name="connsiteY2" fmla="*/ 83713 h 2800704"/>
                <a:gd name="connsiteX3" fmla="*/ 1977919 w 7292004"/>
                <a:gd name="connsiteY3" fmla="*/ 231820 h 2800704"/>
                <a:gd name="connsiteX4" fmla="*/ 2132465 w 7292004"/>
                <a:gd name="connsiteY4" fmla="*/ 103032 h 2800704"/>
                <a:gd name="connsiteX5" fmla="*/ 2035873 w 7292004"/>
                <a:gd name="connsiteY5" fmla="*/ 0 h 2800704"/>
                <a:gd name="connsiteX6" fmla="*/ 7292004 w 7292004"/>
                <a:gd name="connsiteY6" fmla="*/ 38889 h 2800704"/>
                <a:gd name="connsiteX7" fmla="*/ 7292004 w 7292004"/>
                <a:gd name="connsiteY7" fmla="*/ 2800704 h 2800704"/>
                <a:gd name="connsiteX8" fmla="*/ 6333 w 7292004"/>
                <a:gd name="connsiteY8" fmla="*/ 2800704 h 2800704"/>
                <a:gd name="connsiteX9" fmla="*/ 4313 w 7292004"/>
                <a:gd name="connsiteY9" fmla="*/ 1475417 h 2800704"/>
                <a:gd name="connsiteX10" fmla="*/ 405757 w 7292004"/>
                <a:gd name="connsiteY10" fmla="*/ 1865710 h 2800704"/>
                <a:gd name="connsiteX11" fmla="*/ 818351 w 7292004"/>
                <a:gd name="connsiteY11" fmla="*/ 1363905 h 2800704"/>
                <a:gd name="connsiteX12" fmla="*/ 673384 w 7292004"/>
                <a:gd name="connsiteY12" fmla="*/ 1174334 h 2800704"/>
                <a:gd name="connsiteX13" fmla="*/ 1068389 w 7292004"/>
                <a:gd name="connsiteY13" fmla="*/ 806343 h 2800704"/>
                <a:gd name="connsiteX14" fmla="*/ 831700 w 7292004"/>
                <a:gd name="connsiteY14" fmla="*/ 553792 h 2800704"/>
                <a:gd name="connsiteX15" fmla="*/ 1184750 w 7292004"/>
                <a:gd name="connsiteY15" fmla="*/ 206314 h 2800704"/>
                <a:gd name="connsiteX0" fmla="*/ 1184750 w 7292004"/>
                <a:gd name="connsiteY0" fmla="*/ 212753 h 2807143"/>
                <a:gd name="connsiteX1" fmla="*/ 1469203 w 7292004"/>
                <a:gd name="connsiteY1" fmla="*/ 502276 h 2807143"/>
                <a:gd name="connsiteX2" fmla="*/ 1849130 w 7292004"/>
                <a:gd name="connsiteY2" fmla="*/ 90152 h 2807143"/>
                <a:gd name="connsiteX3" fmla="*/ 1977919 w 7292004"/>
                <a:gd name="connsiteY3" fmla="*/ 238259 h 2807143"/>
                <a:gd name="connsiteX4" fmla="*/ 2132465 w 7292004"/>
                <a:gd name="connsiteY4" fmla="*/ 109471 h 2807143"/>
                <a:gd name="connsiteX5" fmla="*/ 2035873 w 7292004"/>
                <a:gd name="connsiteY5" fmla="*/ 6439 h 2807143"/>
                <a:gd name="connsiteX6" fmla="*/ 2634741 w 7292004"/>
                <a:gd name="connsiteY6" fmla="*/ 0 h 2807143"/>
                <a:gd name="connsiteX7" fmla="*/ 7292004 w 7292004"/>
                <a:gd name="connsiteY7" fmla="*/ 45328 h 2807143"/>
                <a:gd name="connsiteX8" fmla="*/ 7292004 w 7292004"/>
                <a:gd name="connsiteY8" fmla="*/ 2807143 h 2807143"/>
                <a:gd name="connsiteX9" fmla="*/ 6333 w 7292004"/>
                <a:gd name="connsiteY9" fmla="*/ 2807143 h 2807143"/>
                <a:gd name="connsiteX10" fmla="*/ 4313 w 7292004"/>
                <a:gd name="connsiteY10" fmla="*/ 1481856 h 2807143"/>
                <a:gd name="connsiteX11" fmla="*/ 405757 w 7292004"/>
                <a:gd name="connsiteY11" fmla="*/ 1872149 h 2807143"/>
                <a:gd name="connsiteX12" fmla="*/ 818351 w 7292004"/>
                <a:gd name="connsiteY12" fmla="*/ 1370344 h 2807143"/>
                <a:gd name="connsiteX13" fmla="*/ 673384 w 7292004"/>
                <a:gd name="connsiteY13" fmla="*/ 1180773 h 2807143"/>
                <a:gd name="connsiteX14" fmla="*/ 1068389 w 7292004"/>
                <a:gd name="connsiteY14" fmla="*/ 812782 h 2807143"/>
                <a:gd name="connsiteX15" fmla="*/ 831700 w 7292004"/>
                <a:gd name="connsiteY15" fmla="*/ 560231 h 2807143"/>
                <a:gd name="connsiteX16" fmla="*/ 1184750 w 7292004"/>
                <a:gd name="connsiteY16" fmla="*/ 212753 h 2807143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35873 w 7292004"/>
                <a:gd name="connsiteY5" fmla="*/ 276895 h 3077599"/>
                <a:gd name="connsiteX6" fmla="*/ 2280572 w 7292004"/>
                <a:gd name="connsiteY6" fmla="*/ 0 h 3077599"/>
                <a:gd name="connsiteX7" fmla="*/ 7292004 w 7292004"/>
                <a:gd name="connsiteY7" fmla="*/ 315784 h 3077599"/>
                <a:gd name="connsiteX8" fmla="*/ 7292004 w 7292004"/>
                <a:gd name="connsiteY8" fmla="*/ 3077599 h 3077599"/>
                <a:gd name="connsiteX9" fmla="*/ 6333 w 7292004"/>
                <a:gd name="connsiteY9" fmla="*/ 3077599 h 3077599"/>
                <a:gd name="connsiteX10" fmla="*/ 4313 w 7292004"/>
                <a:gd name="connsiteY10" fmla="*/ 1752312 h 3077599"/>
                <a:gd name="connsiteX11" fmla="*/ 405757 w 7292004"/>
                <a:gd name="connsiteY11" fmla="*/ 2142605 h 3077599"/>
                <a:gd name="connsiteX12" fmla="*/ 818351 w 7292004"/>
                <a:gd name="connsiteY12" fmla="*/ 1640800 h 3077599"/>
                <a:gd name="connsiteX13" fmla="*/ 673384 w 7292004"/>
                <a:gd name="connsiteY13" fmla="*/ 1451229 h 3077599"/>
                <a:gd name="connsiteX14" fmla="*/ 1068389 w 7292004"/>
                <a:gd name="connsiteY14" fmla="*/ 1083238 h 3077599"/>
                <a:gd name="connsiteX15" fmla="*/ 831700 w 7292004"/>
                <a:gd name="connsiteY15" fmla="*/ 830687 h 3077599"/>
                <a:gd name="connsiteX16" fmla="*/ 1184750 w 7292004"/>
                <a:gd name="connsiteY16" fmla="*/ 483209 h 3077599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16554 w 7292004"/>
                <a:gd name="connsiteY5" fmla="*/ 264016 h 3077599"/>
                <a:gd name="connsiteX6" fmla="*/ 2280572 w 7292004"/>
                <a:gd name="connsiteY6" fmla="*/ 0 h 3077599"/>
                <a:gd name="connsiteX7" fmla="*/ 7292004 w 7292004"/>
                <a:gd name="connsiteY7" fmla="*/ 315784 h 3077599"/>
                <a:gd name="connsiteX8" fmla="*/ 7292004 w 7292004"/>
                <a:gd name="connsiteY8" fmla="*/ 3077599 h 3077599"/>
                <a:gd name="connsiteX9" fmla="*/ 6333 w 7292004"/>
                <a:gd name="connsiteY9" fmla="*/ 3077599 h 3077599"/>
                <a:gd name="connsiteX10" fmla="*/ 4313 w 7292004"/>
                <a:gd name="connsiteY10" fmla="*/ 1752312 h 3077599"/>
                <a:gd name="connsiteX11" fmla="*/ 405757 w 7292004"/>
                <a:gd name="connsiteY11" fmla="*/ 2142605 h 3077599"/>
                <a:gd name="connsiteX12" fmla="*/ 818351 w 7292004"/>
                <a:gd name="connsiteY12" fmla="*/ 1640800 h 3077599"/>
                <a:gd name="connsiteX13" fmla="*/ 673384 w 7292004"/>
                <a:gd name="connsiteY13" fmla="*/ 1451229 h 3077599"/>
                <a:gd name="connsiteX14" fmla="*/ 1068389 w 7292004"/>
                <a:gd name="connsiteY14" fmla="*/ 1083238 h 3077599"/>
                <a:gd name="connsiteX15" fmla="*/ 831700 w 7292004"/>
                <a:gd name="connsiteY15" fmla="*/ 830687 h 3077599"/>
                <a:gd name="connsiteX16" fmla="*/ 1184750 w 7292004"/>
                <a:gd name="connsiteY16" fmla="*/ 483209 h 3077599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16554 w 7292004"/>
                <a:gd name="connsiteY5" fmla="*/ 264016 h 3077599"/>
                <a:gd name="connsiteX6" fmla="*/ 2280572 w 7292004"/>
                <a:gd name="connsiteY6" fmla="*/ 0 h 3077599"/>
                <a:gd name="connsiteX7" fmla="*/ 5873778 w 7292004"/>
                <a:gd name="connsiteY7" fmla="*/ 225381 h 3077599"/>
                <a:gd name="connsiteX8" fmla="*/ 7292004 w 7292004"/>
                <a:gd name="connsiteY8" fmla="*/ 315784 h 3077599"/>
                <a:gd name="connsiteX9" fmla="*/ 7292004 w 7292004"/>
                <a:gd name="connsiteY9" fmla="*/ 3077599 h 3077599"/>
                <a:gd name="connsiteX10" fmla="*/ 6333 w 7292004"/>
                <a:gd name="connsiteY10" fmla="*/ 3077599 h 3077599"/>
                <a:gd name="connsiteX11" fmla="*/ 4313 w 7292004"/>
                <a:gd name="connsiteY11" fmla="*/ 1752312 h 3077599"/>
                <a:gd name="connsiteX12" fmla="*/ 405757 w 7292004"/>
                <a:gd name="connsiteY12" fmla="*/ 2142605 h 3077599"/>
                <a:gd name="connsiteX13" fmla="*/ 818351 w 7292004"/>
                <a:gd name="connsiteY13" fmla="*/ 1640800 h 3077599"/>
                <a:gd name="connsiteX14" fmla="*/ 673384 w 7292004"/>
                <a:gd name="connsiteY14" fmla="*/ 1451229 h 3077599"/>
                <a:gd name="connsiteX15" fmla="*/ 1068389 w 7292004"/>
                <a:gd name="connsiteY15" fmla="*/ 1083238 h 3077599"/>
                <a:gd name="connsiteX16" fmla="*/ 831700 w 7292004"/>
                <a:gd name="connsiteY16" fmla="*/ 830687 h 3077599"/>
                <a:gd name="connsiteX17" fmla="*/ 1184750 w 7292004"/>
                <a:gd name="connsiteY17" fmla="*/ 483209 h 3077599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7292004 w 7292004"/>
                <a:gd name="connsiteY8" fmla="*/ 322222 h 3084037"/>
                <a:gd name="connsiteX9" fmla="*/ 7292004 w 7292004"/>
                <a:gd name="connsiteY9" fmla="*/ 3084037 h 3084037"/>
                <a:gd name="connsiteX10" fmla="*/ 6333 w 7292004"/>
                <a:gd name="connsiteY10" fmla="*/ 3084037 h 3084037"/>
                <a:gd name="connsiteX11" fmla="*/ 4313 w 7292004"/>
                <a:gd name="connsiteY11" fmla="*/ 1758750 h 3084037"/>
                <a:gd name="connsiteX12" fmla="*/ 405757 w 7292004"/>
                <a:gd name="connsiteY12" fmla="*/ 2149043 h 3084037"/>
                <a:gd name="connsiteX13" fmla="*/ 818351 w 7292004"/>
                <a:gd name="connsiteY13" fmla="*/ 1647238 h 3084037"/>
                <a:gd name="connsiteX14" fmla="*/ 673384 w 7292004"/>
                <a:gd name="connsiteY14" fmla="*/ 1457667 h 3084037"/>
                <a:gd name="connsiteX15" fmla="*/ 1068389 w 7292004"/>
                <a:gd name="connsiteY15" fmla="*/ 1089676 h 3084037"/>
                <a:gd name="connsiteX16" fmla="*/ 831700 w 7292004"/>
                <a:gd name="connsiteY16" fmla="*/ 837125 h 3084037"/>
                <a:gd name="connsiteX17" fmla="*/ 1184750 w 7292004"/>
                <a:gd name="connsiteY17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092719 w 7292004"/>
                <a:gd name="connsiteY8" fmla="*/ 57954 h 3084037"/>
                <a:gd name="connsiteX9" fmla="*/ 7292004 w 7292004"/>
                <a:gd name="connsiteY9" fmla="*/ 322222 h 3084037"/>
                <a:gd name="connsiteX10" fmla="*/ 7292004 w 7292004"/>
                <a:gd name="connsiteY10" fmla="*/ 3084037 h 3084037"/>
                <a:gd name="connsiteX11" fmla="*/ 6333 w 7292004"/>
                <a:gd name="connsiteY11" fmla="*/ 3084037 h 3084037"/>
                <a:gd name="connsiteX12" fmla="*/ 4313 w 7292004"/>
                <a:gd name="connsiteY12" fmla="*/ 1758750 h 3084037"/>
                <a:gd name="connsiteX13" fmla="*/ 405757 w 7292004"/>
                <a:gd name="connsiteY13" fmla="*/ 2149043 h 3084037"/>
                <a:gd name="connsiteX14" fmla="*/ 818351 w 7292004"/>
                <a:gd name="connsiteY14" fmla="*/ 1647238 h 3084037"/>
                <a:gd name="connsiteX15" fmla="*/ 673384 w 7292004"/>
                <a:gd name="connsiteY15" fmla="*/ 1457667 h 3084037"/>
                <a:gd name="connsiteX16" fmla="*/ 1068389 w 7292004"/>
                <a:gd name="connsiteY16" fmla="*/ 1089676 h 3084037"/>
                <a:gd name="connsiteX17" fmla="*/ 831700 w 7292004"/>
                <a:gd name="connsiteY17" fmla="*/ 837125 h 3084037"/>
                <a:gd name="connsiteX18" fmla="*/ 1184750 w 7292004"/>
                <a:gd name="connsiteY18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7292004 w 7292004"/>
                <a:gd name="connsiteY9" fmla="*/ 322222 h 3084037"/>
                <a:gd name="connsiteX10" fmla="*/ 7292004 w 7292004"/>
                <a:gd name="connsiteY10" fmla="*/ 3084037 h 3084037"/>
                <a:gd name="connsiteX11" fmla="*/ 6333 w 7292004"/>
                <a:gd name="connsiteY11" fmla="*/ 3084037 h 3084037"/>
                <a:gd name="connsiteX12" fmla="*/ 4313 w 7292004"/>
                <a:gd name="connsiteY12" fmla="*/ 1758750 h 3084037"/>
                <a:gd name="connsiteX13" fmla="*/ 405757 w 7292004"/>
                <a:gd name="connsiteY13" fmla="*/ 2149043 h 3084037"/>
                <a:gd name="connsiteX14" fmla="*/ 818351 w 7292004"/>
                <a:gd name="connsiteY14" fmla="*/ 1647238 h 3084037"/>
                <a:gd name="connsiteX15" fmla="*/ 673384 w 7292004"/>
                <a:gd name="connsiteY15" fmla="*/ 1457667 h 3084037"/>
                <a:gd name="connsiteX16" fmla="*/ 1068389 w 7292004"/>
                <a:gd name="connsiteY16" fmla="*/ 1089676 h 3084037"/>
                <a:gd name="connsiteX17" fmla="*/ 831700 w 7292004"/>
                <a:gd name="connsiteY17" fmla="*/ 837125 h 3084037"/>
                <a:gd name="connsiteX18" fmla="*/ 1184750 w 7292004"/>
                <a:gd name="connsiteY18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382493 w 7292004"/>
                <a:gd name="connsiteY9" fmla="*/ 309092 h 3084037"/>
                <a:gd name="connsiteX10" fmla="*/ 7292004 w 7292004"/>
                <a:gd name="connsiteY10" fmla="*/ 322222 h 3084037"/>
                <a:gd name="connsiteX11" fmla="*/ 7292004 w 7292004"/>
                <a:gd name="connsiteY11" fmla="*/ 3084037 h 3084037"/>
                <a:gd name="connsiteX12" fmla="*/ 6333 w 7292004"/>
                <a:gd name="connsiteY12" fmla="*/ 3084037 h 3084037"/>
                <a:gd name="connsiteX13" fmla="*/ 4313 w 7292004"/>
                <a:gd name="connsiteY13" fmla="*/ 1758750 h 3084037"/>
                <a:gd name="connsiteX14" fmla="*/ 405757 w 7292004"/>
                <a:gd name="connsiteY14" fmla="*/ 2149043 h 3084037"/>
                <a:gd name="connsiteX15" fmla="*/ 818351 w 7292004"/>
                <a:gd name="connsiteY15" fmla="*/ 1647238 h 3084037"/>
                <a:gd name="connsiteX16" fmla="*/ 673384 w 7292004"/>
                <a:gd name="connsiteY16" fmla="*/ 1457667 h 3084037"/>
                <a:gd name="connsiteX17" fmla="*/ 1068389 w 7292004"/>
                <a:gd name="connsiteY17" fmla="*/ 1089676 h 3084037"/>
                <a:gd name="connsiteX18" fmla="*/ 831700 w 7292004"/>
                <a:gd name="connsiteY18" fmla="*/ 837125 h 3084037"/>
                <a:gd name="connsiteX19" fmla="*/ 1184750 w 7292004"/>
                <a:gd name="connsiteY19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7292004 w 7292004"/>
                <a:gd name="connsiteY10" fmla="*/ 322222 h 3084037"/>
                <a:gd name="connsiteX11" fmla="*/ 7292004 w 7292004"/>
                <a:gd name="connsiteY11" fmla="*/ 3084037 h 3084037"/>
                <a:gd name="connsiteX12" fmla="*/ 6333 w 7292004"/>
                <a:gd name="connsiteY12" fmla="*/ 3084037 h 3084037"/>
                <a:gd name="connsiteX13" fmla="*/ 4313 w 7292004"/>
                <a:gd name="connsiteY13" fmla="*/ 1758750 h 3084037"/>
                <a:gd name="connsiteX14" fmla="*/ 405757 w 7292004"/>
                <a:gd name="connsiteY14" fmla="*/ 2149043 h 3084037"/>
                <a:gd name="connsiteX15" fmla="*/ 818351 w 7292004"/>
                <a:gd name="connsiteY15" fmla="*/ 1647238 h 3084037"/>
                <a:gd name="connsiteX16" fmla="*/ 673384 w 7292004"/>
                <a:gd name="connsiteY16" fmla="*/ 1457667 h 3084037"/>
                <a:gd name="connsiteX17" fmla="*/ 1068389 w 7292004"/>
                <a:gd name="connsiteY17" fmla="*/ 1089676 h 3084037"/>
                <a:gd name="connsiteX18" fmla="*/ 831700 w 7292004"/>
                <a:gd name="connsiteY18" fmla="*/ 837125 h 3084037"/>
                <a:gd name="connsiteX19" fmla="*/ 1184750 w 7292004"/>
                <a:gd name="connsiteY19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678707 w 7292004"/>
                <a:gd name="connsiteY10" fmla="*/ 354168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227947 w 7292004"/>
                <a:gd name="connsiteY10" fmla="*/ 502275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227947 w 7292004"/>
                <a:gd name="connsiteY10" fmla="*/ 502275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6768859 w 7292004"/>
                <a:gd name="connsiteY12" fmla="*/ 1275007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6839692 w 7292004"/>
                <a:gd name="connsiteY12" fmla="*/ 972354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6942724 w 7292004"/>
                <a:gd name="connsiteY13" fmla="*/ 1442433 h 3084037"/>
                <a:gd name="connsiteX14" fmla="*/ 7292004 w 7292004"/>
                <a:gd name="connsiteY14" fmla="*/ 3084037 h 3084037"/>
                <a:gd name="connsiteX15" fmla="*/ 6333 w 7292004"/>
                <a:gd name="connsiteY15" fmla="*/ 3084037 h 3084037"/>
                <a:gd name="connsiteX16" fmla="*/ 4313 w 7292004"/>
                <a:gd name="connsiteY16" fmla="*/ 1758750 h 3084037"/>
                <a:gd name="connsiteX17" fmla="*/ 405757 w 7292004"/>
                <a:gd name="connsiteY17" fmla="*/ 2149043 h 3084037"/>
                <a:gd name="connsiteX18" fmla="*/ 818351 w 7292004"/>
                <a:gd name="connsiteY18" fmla="*/ 1647238 h 3084037"/>
                <a:gd name="connsiteX19" fmla="*/ 673384 w 7292004"/>
                <a:gd name="connsiteY19" fmla="*/ 1457667 h 3084037"/>
                <a:gd name="connsiteX20" fmla="*/ 1068389 w 7292004"/>
                <a:gd name="connsiteY20" fmla="*/ 1089676 h 3084037"/>
                <a:gd name="connsiteX21" fmla="*/ 831700 w 7292004"/>
                <a:gd name="connsiteY21" fmla="*/ 837125 h 3084037"/>
                <a:gd name="connsiteX22" fmla="*/ 1184750 w 7292004"/>
                <a:gd name="connsiteY22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7292004 w 7292004"/>
                <a:gd name="connsiteY14" fmla="*/ 3084037 h 3084037"/>
                <a:gd name="connsiteX15" fmla="*/ 6333 w 7292004"/>
                <a:gd name="connsiteY15" fmla="*/ 3084037 h 3084037"/>
                <a:gd name="connsiteX16" fmla="*/ 4313 w 7292004"/>
                <a:gd name="connsiteY16" fmla="*/ 1758750 h 3084037"/>
                <a:gd name="connsiteX17" fmla="*/ 405757 w 7292004"/>
                <a:gd name="connsiteY17" fmla="*/ 2149043 h 3084037"/>
                <a:gd name="connsiteX18" fmla="*/ 818351 w 7292004"/>
                <a:gd name="connsiteY18" fmla="*/ 1647238 h 3084037"/>
                <a:gd name="connsiteX19" fmla="*/ 673384 w 7292004"/>
                <a:gd name="connsiteY19" fmla="*/ 1457667 h 3084037"/>
                <a:gd name="connsiteX20" fmla="*/ 1068389 w 7292004"/>
                <a:gd name="connsiteY20" fmla="*/ 1089676 h 3084037"/>
                <a:gd name="connsiteX21" fmla="*/ 831700 w 7292004"/>
                <a:gd name="connsiteY21" fmla="*/ 837125 h 3084037"/>
                <a:gd name="connsiteX22" fmla="*/ 1184750 w 7292004"/>
                <a:gd name="connsiteY22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7271136 w 7292004"/>
                <a:gd name="connsiteY14" fmla="*/ 1803041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71891 w 7292004"/>
                <a:gd name="connsiteY14" fmla="*/ 1738647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91209 w 7292004"/>
                <a:gd name="connsiteY14" fmla="*/ 1751526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91209 w 7292004"/>
                <a:gd name="connsiteY14" fmla="*/ 1751526 h 3084037"/>
                <a:gd name="connsiteX15" fmla="*/ 6942724 w 7292004"/>
                <a:gd name="connsiteY15" fmla="*/ 1964027 h 3084037"/>
                <a:gd name="connsiteX16" fmla="*/ 7292004 w 7292004"/>
                <a:gd name="connsiteY16" fmla="*/ 3084037 h 3084037"/>
                <a:gd name="connsiteX17" fmla="*/ 6333 w 7292004"/>
                <a:gd name="connsiteY17" fmla="*/ 3084037 h 3084037"/>
                <a:gd name="connsiteX18" fmla="*/ 4313 w 7292004"/>
                <a:gd name="connsiteY18" fmla="*/ 1758750 h 3084037"/>
                <a:gd name="connsiteX19" fmla="*/ 405757 w 7292004"/>
                <a:gd name="connsiteY19" fmla="*/ 2149043 h 3084037"/>
                <a:gd name="connsiteX20" fmla="*/ 818351 w 7292004"/>
                <a:gd name="connsiteY20" fmla="*/ 1647238 h 3084037"/>
                <a:gd name="connsiteX21" fmla="*/ 673384 w 7292004"/>
                <a:gd name="connsiteY21" fmla="*/ 1457667 h 3084037"/>
                <a:gd name="connsiteX22" fmla="*/ 1068389 w 7292004"/>
                <a:gd name="connsiteY22" fmla="*/ 1089676 h 3084037"/>
                <a:gd name="connsiteX23" fmla="*/ 831700 w 7292004"/>
                <a:gd name="connsiteY23" fmla="*/ 837125 h 3084037"/>
                <a:gd name="connsiteX24" fmla="*/ 1184750 w 7292004"/>
                <a:gd name="connsiteY24" fmla="*/ 489647 h 3084037"/>
                <a:gd name="connsiteX0" fmla="*/ 1184750 w 7316212"/>
                <a:gd name="connsiteY0" fmla="*/ 489647 h 3084037"/>
                <a:gd name="connsiteX1" fmla="*/ 1469203 w 7316212"/>
                <a:gd name="connsiteY1" fmla="*/ 779170 h 3084037"/>
                <a:gd name="connsiteX2" fmla="*/ 1849130 w 7316212"/>
                <a:gd name="connsiteY2" fmla="*/ 367046 h 3084037"/>
                <a:gd name="connsiteX3" fmla="*/ 1977919 w 7316212"/>
                <a:gd name="connsiteY3" fmla="*/ 515153 h 3084037"/>
                <a:gd name="connsiteX4" fmla="*/ 2132465 w 7316212"/>
                <a:gd name="connsiteY4" fmla="*/ 386365 h 3084037"/>
                <a:gd name="connsiteX5" fmla="*/ 2016554 w 7316212"/>
                <a:gd name="connsiteY5" fmla="*/ 270454 h 3084037"/>
                <a:gd name="connsiteX6" fmla="*/ 2280572 w 7316212"/>
                <a:gd name="connsiteY6" fmla="*/ 6438 h 3084037"/>
                <a:gd name="connsiteX7" fmla="*/ 5828702 w 7316212"/>
                <a:gd name="connsiteY7" fmla="*/ 0 h 3084037"/>
                <a:gd name="connsiteX8" fmla="*/ 6137795 w 7316212"/>
                <a:gd name="connsiteY8" fmla="*/ 296213 h 3084037"/>
                <a:gd name="connsiteX9" fmla="*/ 6066960 w 7316212"/>
                <a:gd name="connsiteY9" fmla="*/ 373486 h 3084037"/>
                <a:gd name="connsiteX10" fmla="*/ 6169992 w 7316212"/>
                <a:gd name="connsiteY10" fmla="*/ 508714 h 3084037"/>
                <a:gd name="connsiteX11" fmla="*/ 6699576 w 7316212"/>
                <a:gd name="connsiteY11" fmla="*/ 1075636 h 3084037"/>
                <a:gd name="connsiteX12" fmla="*/ 6839692 w 7316212"/>
                <a:gd name="connsiteY12" fmla="*/ 972354 h 3084037"/>
                <a:gd name="connsiteX13" fmla="*/ 7264696 w 7316212"/>
                <a:gd name="connsiteY13" fmla="*/ 1397357 h 3084037"/>
                <a:gd name="connsiteX14" fmla="*/ 6891209 w 7316212"/>
                <a:gd name="connsiteY14" fmla="*/ 1751526 h 3084037"/>
                <a:gd name="connsiteX15" fmla="*/ 7316212 w 7316212"/>
                <a:gd name="connsiteY15" fmla="*/ 2182967 h 3084037"/>
                <a:gd name="connsiteX16" fmla="*/ 7292004 w 7316212"/>
                <a:gd name="connsiteY16" fmla="*/ 3084037 h 3084037"/>
                <a:gd name="connsiteX17" fmla="*/ 6333 w 7316212"/>
                <a:gd name="connsiteY17" fmla="*/ 3084037 h 3084037"/>
                <a:gd name="connsiteX18" fmla="*/ 4313 w 7316212"/>
                <a:gd name="connsiteY18" fmla="*/ 1758750 h 3084037"/>
                <a:gd name="connsiteX19" fmla="*/ 405757 w 7316212"/>
                <a:gd name="connsiteY19" fmla="*/ 2149043 h 3084037"/>
                <a:gd name="connsiteX20" fmla="*/ 818351 w 7316212"/>
                <a:gd name="connsiteY20" fmla="*/ 1647238 h 3084037"/>
                <a:gd name="connsiteX21" fmla="*/ 673384 w 7316212"/>
                <a:gd name="connsiteY21" fmla="*/ 1457667 h 3084037"/>
                <a:gd name="connsiteX22" fmla="*/ 1068389 w 7316212"/>
                <a:gd name="connsiteY22" fmla="*/ 1089676 h 3084037"/>
                <a:gd name="connsiteX23" fmla="*/ 831700 w 7316212"/>
                <a:gd name="connsiteY23" fmla="*/ 837125 h 3084037"/>
                <a:gd name="connsiteX24" fmla="*/ 1184750 w 7316212"/>
                <a:gd name="connsiteY24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6333 w 7317762"/>
                <a:gd name="connsiteY17" fmla="*/ 3084037 h 3084037"/>
                <a:gd name="connsiteX18" fmla="*/ 4313 w 7317762"/>
                <a:gd name="connsiteY18" fmla="*/ 1758750 h 3084037"/>
                <a:gd name="connsiteX19" fmla="*/ 405757 w 7317762"/>
                <a:gd name="connsiteY19" fmla="*/ 2149043 h 3084037"/>
                <a:gd name="connsiteX20" fmla="*/ 818351 w 7317762"/>
                <a:gd name="connsiteY20" fmla="*/ 1647238 h 3084037"/>
                <a:gd name="connsiteX21" fmla="*/ 673384 w 7317762"/>
                <a:gd name="connsiteY21" fmla="*/ 1457667 h 3084037"/>
                <a:gd name="connsiteX22" fmla="*/ 1068389 w 7317762"/>
                <a:gd name="connsiteY22" fmla="*/ 1089676 h 3084037"/>
                <a:gd name="connsiteX23" fmla="*/ 831700 w 7317762"/>
                <a:gd name="connsiteY23" fmla="*/ 837125 h 3084037"/>
                <a:gd name="connsiteX24" fmla="*/ 1184750 w 7317762"/>
                <a:gd name="connsiteY24" fmla="*/ 489647 h 3084037"/>
                <a:gd name="connsiteX0" fmla="*/ 1184750 w 7317762"/>
                <a:gd name="connsiteY0" fmla="*/ 489647 h 3085746"/>
                <a:gd name="connsiteX1" fmla="*/ 1469203 w 7317762"/>
                <a:gd name="connsiteY1" fmla="*/ 779170 h 3085746"/>
                <a:gd name="connsiteX2" fmla="*/ 1849130 w 7317762"/>
                <a:gd name="connsiteY2" fmla="*/ 367046 h 3085746"/>
                <a:gd name="connsiteX3" fmla="*/ 1977919 w 7317762"/>
                <a:gd name="connsiteY3" fmla="*/ 515153 h 3085746"/>
                <a:gd name="connsiteX4" fmla="*/ 2132465 w 7317762"/>
                <a:gd name="connsiteY4" fmla="*/ 386365 h 3085746"/>
                <a:gd name="connsiteX5" fmla="*/ 2016554 w 7317762"/>
                <a:gd name="connsiteY5" fmla="*/ 270454 h 3085746"/>
                <a:gd name="connsiteX6" fmla="*/ 2280572 w 7317762"/>
                <a:gd name="connsiteY6" fmla="*/ 6438 h 3085746"/>
                <a:gd name="connsiteX7" fmla="*/ 5828702 w 7317762"/>
                <a:gd name="connsiteY7" fmla="*/ 0 h 3085746"/>
                <a:gd name="connsiteX8" fmla="*/ 6137795 w 7317762"/>
                <a:gd name="connsiteY8" fmla="*/ 296213 h 3085746"/>
                <a:gd name="connsiteX9" fmla="*/ 6066960 w 7317762"/>
                <a:gd name="connsiteY9" fmla="*/ 373486 h 3085746"/>
                <a:gd name="connsiteX10" fmla="*/ 6169992 w 7317762"/>
                <a:gd name="connsiteY10" fmla="*/ 508714 h 3085746"/>
                <a:gd name="connsiteX11" fmla="*/ 6699576 w 7317762"/>
                <a:gd name="connsiteY11" fmla="*/ 1075636 h 3085746"/>
                <a:gd name="connsiteX12" fmla="*/ 6839692 w 7317762"/>
                <a:gd name="connsiteY12" fmla="*/ 972354 h 3085746"/>
                <a:gd name="connsiteX13" fmla="*/ 7264696 w 7317762"/>
                <a:gd name="connsiteY13" fmla="*/ 1397357 h 3085746"/>
                <a:gd name="connsiteX14" fmla="*/ 6891209 w 7317762"/>
                <a:gd name="connsiteY14" fmla="*/ 1751526 h 3085746"/>
                <a:gd name="connsiteX15" fmla="*/ 7316212 w 7317762"/>
                <a:gd name="connsiteY15" fmla="*/ 2182967 h 3085746"/>
                <a:gd name="connsiteX16" fmla="*/ 7317762 w 7317762"/>
                <a:gd name="connsiteY16" fmla="*/ 3084037 h 3085746"/>
                <a:gd name="connsiteX17" fmla="*/ 2134193 w 7317762"/>
                <a:gd name="connsiteY17" fmla="*/ 3085746 h 3085746"/>
                <a:gd name="connsiteX18" fmla="*/ 6333 w 7317762"/>
                <a:gd name="connsiteY18" fmla="*/ 3084037 h 3085746"/>
                <a:gd name="connsiteX19" fmla="*/ 4313 w 7317762"/>
                <a:gd name="connsiteY19" fmla="*/ 1758750 h 3085746"/>
                <a:gd name="connsiteX20" fmla="*/ 405757 w 7317762"/>
                <a:gd name="connsiteY20" fmla="*/ 2149043 h 3085746"/>
                <a:gd name="connsiteX21" fmla="*/ 818351 w 7317762"/>
                <a:gd name="connsiteY21" fmla="*/ 1647238 h 3085746"/>
                <a:gd name="connsiteX22" fmla="*/ 673384 w 7317762"/>
                <a:gd name="connsiteY22" fmla="*/ 1457667 h 3085746"/>
                <a:gd name="connsiteX23" fmla="*/ 1068389 w 7317762"/>
                <a:gd name="connsiteY23" fmla="*/ 1089676 h 3085746"/>
                <a:gd name="connsiteX24" fmla="*/ 831700 w 7317762"/>
                <a:gd name="connsiteY24" fmla="*/ 837125 h 3085746"/>
                <a:gd name="connsiteX25" fmla="*/ 1184750 w 7317762"/>
                <a:gd name="connsiteY25" fmla="*/ 489647 h 3085746"/>
                <a:gd name="connsiteX0" fmla="*/ 1184750 w 7317762"/>
                <a:gd name="connsiteY0" fmla="*/ 489647 h 3085746"/>
                <a:gd name="connsiteX1" fmla="*/ 1469203 w 7317762"/>
                <a:gd name="connsiteY1" fmla="*/ 779170 h 3085746"/>
                <a:gd name="connsiteX2" fmla="*/ 1849130 w 7317762"/>
                <a:gd name="connsiteY2" fmla="*/ 367046 h 3085746"/>
                <a:gd name="connsiteX3" fmla="*/ 1977919 w 7317762"/>
                <a:gd name="connsiteY3" fmla="*/ 515153 h 3085746"/>
                <a:gd name="connsiteX4" fmla="*/ 2132465 w 7317762"/>
                <a:gd name="connsiteY4" fmla="*/ 386365 h 3085746"/>
                <a:gd name="connsiteX5" fmla="*/ 2016554 w 7317762"/>
                <a:gd name="connsiteY5" fmla="*/ 270454 h 3085746"/>
                <a:gd name="connsiteX6" fmla="*/ 2280572 w 7317762"/>
                <a:gd name="connsiteY6" fmla="*/ 6438 h 3085746"/>
                <a:gd name="connsiteX7" fmla="*/ 5828702 w 7317762"/>
                <a:gd name="connsiteY7" fmla="*/ 0 h 3085746"/>
                <a:gd name="connsiteX8" fmla="*/ 6137795 w 7317762"/>
                <a:gd name="connsiteY8" fmla="*/ 296213 h 3085746"/>
                <a:gd name="connsiteX9" fmla="*/ 6066960 w 7317762"/>
                <a:gd name="connsiteY9" fmla="*/ 373486 h 3085746"/>
                <a:gd name="connsiteX10" fmla="*/ 6169992 w 7317762"/>
                <a:gd name="connsiteY10" fmla="*/ 508714 h 3085746"/>
                <a:gd name="connsiteX11" fmla="*/ 6699576 w 7317762"/>
                <a:gd name="connsiteY11" fmla="*/ 1075636 h 3085746"/>
                <a:gd name="connsiteX12" fmla="*/ 6839692 w 7317762"/>
                <a:gd name="connsiteY12" fmla="*/ 972354 h 3085746"/>
                <a:gd name="connsiteX13" fmla="*/ 7264696 w 7317762"/>
                <a:gd name="connsiteY13" fmla="*/ 1397357 h 3085746"/>
                <a:gd name="connsiteX14" fmla="*/ 6891209 w 7317762"/>
                <a:gd name="connsiteY14" fmla="*/ 1751526 h 3085746"/>
                <a:gd name="connsiteX15" fmla="*/ 7316212 w 7317762"/>
                <a:gd name="connsiteY15" fmla="*/ 2182967 h 3085746"/>
                <a:gd name="connsiteX16" fmla="*/ 7317762 w 7317762"/>
                <a:gd name="connsiteY16" fmla="*/ 3084037 h 3085746"/>
                <a:gd name="connsiteX17" fmla="*/ 2000378 w 7317762"/>
                <a:gd name="connsiteY17" fmla="*/ 3085746 h 3085746"/>
                <a:gd name="connsiteX18" fmla="*/ 6333 w 7317762"/>
                <a:gd name="connsiteY18" fmla="*/ 3084037 h 3085746"/>
                <a:gd name="connsiteX19" fmla="*/ 4313 w 7317762"/>
                <a:gd name="connsiteY19" fmla="*/ 1758750 h 3085746"/>
                <a:gd name="connsiteX20" fmla="*/ 405757 w 7317762"/>
                <a:gd name="connsiteY20" fmla="*/ 2149043 h 3085746"/>
                <a:gd name="connsiteX21" fmla="*/ 818351 w 7317762"/>
                <a:gd name="connsiteY21" fmla="*/ 1647238 h 3085746"/>
                <a:gd name="connsiteX22" fmla="*/ 673384 w 7317762"/>
                <a:gd name="connsiteY22" fmla="*/ 1457667 h 3085746"/>
                <a:gd name="connsiteX23" fmla="*/ 1068389 w 7317762"/>
                <a:gd name="connsiteY23" fmla="*/ 1089676 h 3085746"/>
                <a:gd name="connsiteX24" fmla="*/ 831700 w 7317762"/>
                <a:gd name="connsiteY24" fmla="*/ 837125 h 3085746"/>
                <a:gd name="connsiteX25" fmla="*/ 1184750 w 7317762"/>
                <a:gd name="connsiteY25" fmla="*/ 489647 h 3085746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1991457 w 7317762"/>
                <a:gd name="connsiteY17" fmla="*/ 2804735 h 3084037"/>
                <a:gd name="connsiteX18" fmla="*/ 6333 w 7317762"/>
                <a:gd name="connsiteY18" fmla="*/ 3084037 h 3084037"/>
                <a:gd name="connsiteX19" fmla="*/ 4313 w 7317762"/>
                <a:gd name="connsiteY19" fmla="*/ 1758750 h 3084037"/>
                <a:gd name="connsiteX20" fmla="*/ 405757 w 7317762"/>
                <a:gd name="connsiteY20" fmla="*/ 2149043 h 3084037"/>
                <a:gd name="connsiteX21" fmla="*/ 818351 w 7317762"/>
                <a:gd name="connsiteY21" fmla="*/ 1647238 h 3084037"/>
                <a:gd name="connsiteX22" fmla="*/ 673384 w 7317762"/>
                <a:gd name="connsiteY22" fmla="*/ 1457667 h 3084037"/>
                <a:gd name="connsiteX23" fmla="*/ 1068389 w 7317762"/>
                <a:gd name="connsiteY23" fmla="*/ 1089676 h 3084037"/>
                <a:gd name="connsiteX24" fmla="*/ 831700 w 7317762"/>
                <a:gd name="connsiteY24" fmla="*/ 837125 h 3084037"/>
                <a:gd name="connsiteX25" fmla="*/ 1184750 w 7317762"/>
                <a:gd name="connsiteY25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82111 w 7317762"/>
                <a:gd name="connsiteY17" fmla="*/ 2844879 h 3084037"/>
                <a:gd name="connsiteX18" fmla="*/ 1991457 w 7317762"/>
                <a:gd name="connsiteY18" fmla="*/ 2804735 h 3084037"/>
                <a:gd name="connsiteX19" fmla="*/ 6333 w 7317762"/>
                <a:gd name="connsiteY19" fmla="*/ 3084037 h 3084037"/>
                <a:gd name="connsiteX20" fmla="*/ 4313 w 7317762"/>
                <a:gd name="connsiteY20" fmla="*/ 1758750 h 3084037"/>
                <a:gd name="connsiteX21" fmla="*/ 405757 w 7317762"/>
                <a:gd name="connsiteY21" fmla="*/ 2149043 h 3084037"/>
                <a:gd name="connsiteX22" fmla="*/ 818351 w 7317762"/>
                <a:gd name="connsiteY22" fmla="*/ 1647238 h 3084037"/>
                <a:gd name="connsiteX23" fmla="*/ 673384 w 7317762"/>
                <a:gd name="connsiteY23" fmla="*/ 1457667 h 3084037"/>
                <a:gd name="connsiteX24" fmla="*/ 1068389 w 7317762"/>
                <a:gd name="connsiteY24" fmla="*/ 1089676 h 3084037"/>
                <a:gd name="connsiteX25" fmla="*/ 831700 w 7317762"/>
                <a:gd name="connsiteY25" fmla="*/ 837125 h 3084037"/>
                <a:gd name="connsiteX26" fmla="*/ 1184750 w 7317762"/>
                <a:gd name="connsiteY26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50888 w 7317762"/>
                <a:gd name="connsiteY17" fmla="*/ 2795814 h 3084037"/>
                <a:gd name="connsiteX18" fmla="*/ 1991457 w 7317762"/>
                <a:gd name="connsiteY18" fmla="*/ 2804735 h 3084037"/>
                <a:gd name="connsiteX19" fmla="*/ 6333 w 7317762"/>
                <a:gd name="connsiteY19" fmla="*/ 3084037 h 3084037"/>
                <a:gd name="connsiteX20" fmla="*/ 4313 w 7317762"/>
                <a:gd name="connsiteY20" fmla="*/ 1758750 h 3084037"/>
                <a:gd name="connsiteX21" fmla="*/ 405757 w 7317762"/>
                <a:gd name="connsiteY21" fmla="*/ 2149043 h 3084037"/>
                <a:gd name="connsiteX22" fmla="*/ 818351 w 7317762"/>
                <a:gd name="connsiteY22" fmla="*/ 1647238 h 3084037"/>
                <a:gd name="connsiteX23" fmla="*/ 673384 w 7317762"/>
                <a:gd name="connsiteY23" fmla="*/ 1457667 h 3084037"/>
                <a:gd name="connsiteX24" fmla="*/ 1068389 w 7317762"/>
                <a:gd name="connsiteY24" fmla="*/ 1089676 h 3084037"/>
                <a:gd name="connsiteX25" fmla="*/ 831700 w 7317762"/>
                <a:gd name="connsiteY25" fmla="*/ 837125 h 3084037"/>
                <a:gd name="connsiteX26" fmla="*/ 1184750 w 7317762"/>
                <a:gd name="connsiteY26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50888 w 7317762"/>
                <a:gd name="connsiteY17" fmla="*/ 2795814 h 3084037"/>
                <a:gd name="connsiteX18" fmla="*/ 1991457 w 7317762"/>
                <a:gd name="connsiteY18" fmla="*/ 2804735 h 3084037"/>
                <a:gd name="connsiteX19" fmla="*/ 1683684 w 7317762"/>
                <a:gd name="connsiteY19" fmla="*/ 2853800 h 3084037"/>
                <a:gd name="connsiteX20" fmla="*/ 6333 w 7317762"/>
                <a:gd name="connsiteY20" fmla="*/ 3084037 h 3084037"/>
                <a:gd name="connsiteX21" fmla="*/ 4313 w 7317762"/>
                <a:gd name="connsiteY21" fmla="*/ 1758750 h 3084037"/>
                <a:gd name="connsiteX22" fmla="*/ 405757 w 7317762"/>
                <a:gd name="connsiteY22" fmla="*/ 2149043 h 3084037"/>
                <a:gd name="connsiteX23" fmla="*/ 818351 w 7317762"/>
                <a:gd name="connsiteY23" fmla="*/ 1647238 h 3084037"/>
                <a:gd name="connsiteX24" fmla="*/ 673384 w 7317762"/>
                <a:gd name="connsiteY24" fmla="*/ 1457667 h 3084037"/>
                <a:gd name="connsiteX25" fmla="*/ 1068389 w 7317762"/>
                <a:gd name="connsiteY25" fmla="*/ 1089676 h 3084037"/>
                <a:gd name="connsiteX26" fmla="*/ 831700 w 7317762"/>
                <a:gd name="connsiteY26" fmla="*/ 837125 h 3084037"/>
                <a:gd name="connsiteX27" fmla="*/ 1184750 w 7317762"/>
                <a:gd name="connsiteY27" fmla="*/ 489647 h 3084037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2450888 w 7317762"/>
                <a:gd name="connsiteY17" fmla="*/ 2795814 h 3090206"/>
                <a:gd name="connsiteX18" fmla="*/ 1991457 w 7317762"/>
                <a:gd name="connsiteY18" fmla="*/ 2804735 h 3090206"/>
                <a:gd name="connsiteX19" fmla="*/ 2000379 w 7317762"/>
                <a:gd name="connsiteY19" fmla="*/ 3090206 h 3090206"/>
                <a:gd name="connsiteX20" fmla="*/ 6333 w 7317762"/>
                <a:gd name="connsiteY20" fmla="*/ 3084037 h 3090206"/>
                <a:gd name="connsiteX21" fmla="*/ 4313 w 7317762"/>
                <a:gd name="connsiteY21" fmla="*/ 1758750 h 3090206"/>
                <a:gd name="connsiteX22" fmla="*/ 405757 w 7317762"/>
                <a:gd name="connsiteY22" fmla="*/ 2149043 h 3090206"/>
                <a:gd name="connsiteX23" fmla="*/ 818351 w 7317762"/>
                <a:gd name="connsiteY23" fmla="*/ 1647238 h 3090206"/>
                <a:gd name="connsiteX24" fmla="*/ 673384 w 7317762"/>
                <a:gd name="connsiteY24" fmla="*/ 1457667 h 3090206"/>
                <a:gd name="connsiteX25" fmla="*/ 1068389 w 7317762"/>
                <a:gd name="connsiteY25" fmla="*/ 1089676 h 3090206"/>
                <a:gd name="connsiteX26" fmla="*/ 831700 w 7317762"/>
                <a:gd name="connsiteY26" fmla="*/ 837125 h 3090206"/>
                <a:gd name="connsiteX27" fmla="*/ 1184750 w 7317762"/>
                <a:gd name="connsiteY27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863161 w 7317762"/>
                <a:gd name="connsiteY17" fmla="*/ 2996535 h 3090206"/>
                <a:gd name="connsiteX18" fmla="*/ 2450888 w 7317762"/>
                <a:gd name="connsiteY18" fmla="*/ 2795814 h 3090206"/>
                <a:gd name="connsiteX19" fmla="*/ 1991457 w 7317762"/>
                <a:gd name="connsiteY19" fmla="*/ 2804735 h 3090206"/>
                <a:gd name="connsiteX20" fmla="*/ 2000379 w 7317762"/>
                <a:gd name="connsiteY20" fmla="*/ 3090206 h 3090206"/>
                <a:gd name="connsiteX21" fmla="*/ 6333 w 7317762"/>
                <a:gd name="connsiteY21" fmla="*/ 3084037 h 3090206"/>
                <a:gd name="connsiteX22" fmla="*/ 4313 w 7317762"/>
                <a:gd name="connsiteY22" fmla="*/ 1758750 h 3090206"/>
                <a:gd name="connsiteX23" fmla="*/ 405757 w 7317762"/>
                <a:gd name="connsiteY23" fmla="*/ 2149043 h 3090206"/>
                <a:gd name="connsiteX24" fmla="*/ 818351 w 7317762"/>
                <a:gd name="connsiteY24" fmla="*/ 1647238 h 3090206"/>
                <a:gd name="connsiteX25" fmla="*/ 673384 w 7317762"/>
                <a:gd name="connsiteY25" fmla="*/ 1457667 h 3090206"/>
                <a:gd name="connsiteX26" fmla="*/ 1068389 w 7317762"/>
                <a:gd name="connsiteY26" fmla="*/ 1089676 h 3090206"/>
                <a:gd name="connsiteX27" fmla="*/ 831700 w 7317762"/>
                <a:gd name="connsiteY27" fmla="*/ 837125 h 3090206"/>
                <a:gd name="connsiteX28" fmla="*/ 1184750 w 7317762"/>
                <a:gd name="connsiteY28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1 w 7317762"/>
                <a:gd name="connsiteY17" fmla="*/ 2791352 h 3090206"/>
                <a:gd name="connsiteX18" fmla="*/ 2450888 w 7317762"/>
                <a:gd name="connsiteY18" fmla="*/ 2795814 h 3090206"/>
                <a:gd name="connsiteX19" fmla="*/ 1991457 w 7317762"/>
                <a:gd name="connsiteY19" fmla="*/ 2804735 h 3090206"/>
                <a:gd name="connsiteX20" fmla="*/ 2000379 w 7317762"/>
                <a:gd name="connsiteY20" fmla="*/ 3090206 h 3090206"/>
                <a:gd name="connsiteX21" fmla="*/ 6333 w 7317762"/>
                <a:gd name="connsiteY21" fmla="*/ 3084037 h 3090206"/>
                <a:gd name="connsiteX22" fmla="*/ 4313 w 7317762"/>
                <a:gd name="connsiteY22" fmla="*/ 1758750 h 3090206"/>
                <a:gd name="connsiteX23" fmla="*/ 405757 w 7317762"/>
                <a:gd name="connsiteY23" fmla="*/ 2149043 h 3090206"/>
                <a:gd name="connsiteX24" fmla="*/ 818351 w 7317762"/>
                <a:gd name="connsiteY24" fmla="*/ 1647238 h 3090206"/>
                <a:gd name="connsiteX25" fmla="*/ 673384 w 7317762"/>
                <a:gd name="connsiteY25" fmla="*/ 1457667 h 3090206"/>
                <a:gd name="connsiteX26" fmla="*/ 1068389 w 7317762"/>
                <a:gd name="connsiteY26" fmla="*/ 1089676 h 3090206"/>
                <a:gd name="connsiteX27" fmla="*/ 831700 w 7317762"/>
                <a:gd name="connsiteY27" fmla="*/ 837125 h 3090206"/>
                <a:gd name="connsiteX28" fmla="*/ 1184750 w 7317762"/>
                <a:gd name="connsiteY28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6108487 w 7317762"/>
                <a:gd name="connsiteY17" fmla="*/ 2858260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194087 w 7317762"/>
                <a:gd name="connsiteY19" fmla="*/ 2791352 h 3090206"/>
                <a:gd name="connsiteX20" fmla="*/ 2450888 w 7317762"/>
                <a:gd name="connsiteY20" fmla="*/ 2795814 h 3090206"/>
                <a:gd name="connsiteX21" fmla="*/ 1991457 w 7317762"/>
                <a:gd name="connsiteY21" fmla="*/ 2804735 h 3090206"/>
                <a:gd name="connsiteX22" fmla="*/ 2000379 w 7317762"/>
                <a:gd name="connsiteY22" fmla="*/ 3090206 h 3090206"/>
                <a:gd name="connsiteX23" fmla="*/ 6333 w 7317762"/>
                <a:gd name="connsiteY23" fmla="*/ 3084037 h 3090206"/>
                <a:gd name="connsiteX24" fmla="*/ 4313 w 7317762"/>
                <a:gd name="connsiteY24" fmla="*/ 1758750 h 3090206"/>
                <a:gd name="connsiteX25" fmla="*/ 405757 w 7317762"/>
                <a:gd name="connsiteY25" fmla="*/ 2149043 h 3090206"/>
                <a:gd name="connsiteX26" fmla="*/ 818351 w 7317762"/>
                <a:gd name="connsiteY26" fmla="*/ 1647238 h 3090206"/>
                <a:gd name="connsiteX27" fmla="*/ 673384 w 7317762"/>
                <a:gd name="connsiteY27" fmla="*/ 1457667 h 3090206"/>
                <a:gd name="connsiteX28" fmla="*/ 1068389 w 7317762"/>
                <a:gd name="connsiteY28" fmla="*/ 1089676 h 3090206"/>
                <a:gd name="connsiteX29" fmla="*/ 831700 w 7317762"/>
                <a:gd name="connsiteY29" fmla="*/ 837125 h 3090206"/>
                <a:gd name="connsiteX30" fmla="*/ 1184750 w 7317762"/>
                <a:gd name="connsiteY30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2450888 w 7317762"/>
                <a:gd name="connsiteY20" fmla="*/ 2795814 h 3090206"/>
                <a:gd name="connsiteX21" fmla="*/ 1991457 w 7317762"/>
                <a:gd name="connsiteY21" fmla="*/ 2804735 h 3090206"/>
                <a:gd name="connsiteX22" fmla="*/ 2000379 w 7317762"/>
                <a:gd name="connsiteY22" fmla="*/ 3090206 h 3090206"/>
                <a:gd name="connsiteX23" fmla="*/ 6333 w 7317762"/>
                <a:gd name="connsiteY23" fmla="*/ 3084037 h 3090206"/>
                <a:gd name="connsiteX24" fmla="*/ 4313 w 7317762"/>
                <a:gd name="connsiteY24" fmla="*/ 1758750 h 3090206"/>
                <a:gd name="connsiteX25" fmla="*/ 405757 w 7317762"/>
                <a:gd name="connsiteY25" fmla="*/ 2149043 h 3090206"/>
                <a:gd name="connsiteX26" fmla="*/ 818351 w 7317762"/>
                <a:gd name="connsiteY26" fmla="*/ 1647238 h 3090206"/>
                <a:gd name="connsiteX27" fmla="*/ 673384 w 7317762"/>
                <a:gd name="connsiteY27" fmla="*/ 1457667 h 3090206"/>
                <a:gd name="connsiteX28" fmla="*/ 1068389 w 7317762"/>
                <a:gd name="connsiteY28" fmla="*/ 1089676 h 3090206"/>
                <a:gd name="connsiteX29" fmla="*/ 831700 w 7317762"/>
                <a:gd name="connsiteY29" fmla="*/ 837125 h 3090206"/>
                <a:gd name="connsiteX30" fmla="*/ 1184750 w 7317762"/>
                <a:gd name="connsiteY30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122720 w 7317762"/>
                <a:gd name="connsiteY20" fmla="*/ 2795813 h 3090206"/>
                <a:gd name="connsiteX21" fmla="*/ 2450888 w 7317762"/>
                <a:gd name="connsiteY21" fmla="*/ 2795814 h 3090206"/>
                <a:gd name="connsiteX22" fmla="*/ 1991457 w 7317762"/>
                <a:gd name="connsiteY22" fmla="*/ 2804735 h 3090206"/>
                <a:gd name="connsiteX23" fmla="*/ 2000379 w 7317762"/>
                <a:gd name="connsiteY23" fmla="*/ 3090206 h 3090206"/>
                <a:gd name="connsiteX24" fmla="*/ 6333 w 7317762"/>
                <a:gd name="connsiteY24" fmla="*/ 3084037 h 3090206"/>
                <a:gd name="connsiteX25" fmla="*/ 4313 w 7317762"/>
                <a:gd name="connsiteY25" fmla="*/ 1758750 h 3090206"/>
                <a:gd name="connsiteX26" fmla="*/ 405757 w 7317762"/>
                <a:gd name="connsiteY26" fmla="*/ 2149043 h 3090206"/>
                <a:gd name="connsiteX27" fmla="*/ 818351 w 7317762"/>
                <a:gd name="connsiteY27" fmla="*/ 1647238 h 3090206"/>
                <a:gd name="connsiteX28" fmla="*/ 673384 w 7317762"/>
                <a:gd name="connsiteY28" fmla="*/ 1457667 h 3090206"/>
                <a:gd name="connsiteX29" fmla="*/ 1068389 w 7317762"/>
                <a:gd name="connsiteY29" fmla="*/ 1089676 h 3090206"/>
                <a:gd name="connsiteX30" fmla="*/ 831700 w 7317762"/>
                <a:gd name="connsiteY30" fmla="*/ 837125 h 3090206"/>
                <a:gd name="connsiteX31" fmla="*/ 1184750 w 7317762"/>
                <a:gd name="connsiteY31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2450888 w 7317762"/>
                <a:gd name="connsiteY21" fmla="*/ 2795814 h 3090206"/>
                <a:gd name="connsiteX22" fmla="*/ 1991457 w 7317762"/>
                <a:gd name="connsiteY22" fmla="*/ 2804735 h 3090206"/>
                <a:gd name="connsiteX23" fmla="*/ 2000379 w 7317762"/>
                <a:gd name="connsiteY23" fmla="*/ 3090206 h 3090206"/>
                <a:gd name="connsiteX24" fmla="*/ 6333 w 7317762"/>
                <a:gd name="connsiteY24" fmla="*/ 3084037 h 3090206"/>
                <a:gd name="connsiteX25" fmla="*/ 4313 w 7317762"/>
                <a:gd name="connsiteY25" fmla="*/ 1758750 h 3090206"/>
                <a:gd name="connsiteX26" fmla="*/ 405757 w 7317762"/>
                <a:gd name="connsiteY26" fmla="*/ 2149043 h 3090206"/>
                <a:gd name="connsiteX27" fmla="*/ 818351 w 7317762"/>
                <a:gd name="connsiteY27" fmla="*/ 1647238 h 3090206"/>
                <a:gd name="connsiteX28" fmla="*/ 673384 w 7317762"/>
                <a:gd name="connsiteY28" fmla="*/ 1457667 h 3090206"/>
                <a:gd name="connsiteX29" fmla="*/ 1068389 w 7317762"/>
                <a:gd name="connsiteY29" fmla="*/ 1089676 h 3090206"/>
                <a:gd name="connsiteX30" fmla="*/ 831700 w 7317762"/>
                <a:gd name="connsiteY30" fmla="*/ 837125 h 3090206"/>
                <a:gd name="connsiteX31" fmla="*/ 1184750 w 7317762"/>
                <a:gd name="connsiteY31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203859 w 7317762"/>
                <a:gd name="connsiteY21" fmla="*/ 2983153 h 3090206"/>
                <a:gd name="connsiteX22" fmla="*/ 2450888 w 7317762"/>
                <a:gd name="connsiteY22" fmla="*/ 2795814 h 3090206"/>
                <a:gd name="connsiteX23" fmla="*/ 1991457 w 7317762"/>
                <a:gd name="connsiteY23" fmla="*/ 2804735 h 3090206"/>
                <a:gd name="connsiteX24" fmla="*/ 2000379 w 7317762"/>
                <a:gd name="connsiteY24" fmla="*/ 3090206 h 3090206"/>
                <a:gd name="connsiteX25" fmla="*/ 6333 w 7317762"/>
                <a:gd name="connsiteY25" fmla="*/ 3084037 h 3090206"/>
                <a:gd name="connsiteX26" fmla="*/ 4313 w 7317762"/>
                <a:gd name="connsiteY26" fmla="*/ 1758750 h 3090206"/>
                <a:gd name="connsiteX27" fmla="*/ 405757 w 7317762"/>
                <a:gd name="connsiteY27" fmla="*/ 2149043 h 3090206"/>
                <a:gd name="connsiteX28" fmla="*/ 818351 w 7317762"/>
                <a:gd name="connsiteY28" fmla="*/ 1647238 h 3090206"/>
                <a:gd name="connsiteX29" fmla="*/ 673384 w 7317762"/>
                <a:gd name="connsiteY29" fmla="*/ 1457667 h 3090206"/>
                <a:gd name="connsiteX30" fmla="*/ 1068389 w 7317762"/>
                <a:gd name="connsiteY30" fmla="*/ 1089676 h 3090206"/>
                <a:gd name="connsiteX31" fmla="*/ 831700 w 7317762"/>
                <a:gd name="connsiteY31" fmla="*/ 837125 h 3090206"/>
                <a:gd name="connsiteX32" fmla="*/ 1184750 w 7317762"/>
                <a:gd name="connsiteY32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2450888 w 7317762"/>
                <a:gd name="connsiteY22" fmla="*/ 2795814 h 3090206"/>
                <a:gd name="connsiteX23" fmla="*/ 1991457 w 7317762"/>
                <a:gd name="connsiteY23" fmla="*/ 2804735 h 3090206"/>
                <a:gd name="connsiteX24" fmla="*/ 2000379 w 7317762"/>
                <a:gd name="connsiteY24" fmla="*/ 3090206 h 3090206"/>
                <a:gd name="connsiteX25" fmla="*/ 6333 w 7317762"/>
                <a:gd name="connsiteY25" fmla="*/ 3084037 h 3090206"/>
                <a:gd name="connsiteX26" fmla="*/ 4313 w 7317762"/>
                <a:gd name="connsiteY26" fmla="*/ 1758750 h 3090206"/>
                <a:gd name="connsiteX27" fmla="*/ 405757 w 7317762"/>
                <a:gd name="connsiteY27" fmla="*/ 2149043 h 3090206"/>
                <a:gd name="connsiteX28" fmla="*/ 818351 w 7317762"/>
                <a:gd name="connsiteY28" fmla="*/ 1647238 h 3090206"/>
                <a:gd name="connsiteX29" fmla="*/ 673384 w 7317762"/>
                <a:gd name="connsiteY29" fmla="*/ 1457667 h 3090206"/>
                <a:gd name="connsiteX30" fmla="*/ 1068389 w 7317762"/>
                <a:gd name="connsiteY30" fmla="*/ 1089676 h 3090206"/>
                <a:gd name="connsiteX31" fmla="*/ 831700 w 7317762"/>
                <a:gd name="connsiteY31" fmla="*/ 837125 h 3090206"/>
                <a:gd name="connsiteX32" fmla="*/ 1184750 w 7317762"/>
                <a:gd name="connsiteY32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3713205 w 7317762"/>
                <a:gd name="connsiteY22" fmla="*/ 3023298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19109 w 7317762"/>
                <a:gd name="connsiteY22" fmla="*/ 2804734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557088 w 7317762"/>
                <a:gd name="connsiteY24" fmla="*/ 2782431 h 3090206"/>
                <a:gd name="connsiteX25" fmla="*/ 1991457 w 7317762"/>
                <a:gd name="connsiteY25" fmla="*/ 2804735 h 3090206"/>
                <a:gd name="connsiteX26" fmla="*/ 2000379 w 7317762"/>
                <a:gd name="connsiteY26" fmla="*/ 3090206 h 3090206"/>
                <a:gd name="connsiteX27" fmla="*/ 6333 w 7317762"/>
                <a:gd name="connsiteY27" fmla="*/ 3084037 h 3090206"/>
                <a:gd name="connsiteX28" fmla="*/ 4313 w 7317762"/>
                <a:gd name="connsiteY28" fmla="*/ 1758750 h 3090206"/>
                <a:gd name="connsiteX29" fmla="*/ 405757 w 7317762"/>
                <a:gd name="connsiteY29" fmla="*/ 2149043 h 3090206"/>
                <a:gd name="connsiteX30" fmla="*/ 818351 w 7317762"/>
                <a:gd name="connsiteY30" fmla="*/ 1647238 h 3090206"/>
                <a:gd name="connsiteX31" fmla="*/ 673384 w 7317762"/>
                <a:gd name="connsiteY31" fmla="*/ 1457667 h 3090206"/>
                <a:gd name="connsiteX32" fmla="*/ 1068389 w 7317762"/>
                <a:gd name="connsiteY32" fmla="*/ 1089676 h 3090206"/>
                <a:gd name="connsiteX33" fmla="*/ 831700 w 7317762"/>
                <a:gd name="connsiteY33" fmla="*/ 837125 h 3090206"/>
                <a:gd name="connsiteX34" fmla="*/ 1184750 w 7317762"/>
                <a:gd name="connsiteY34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1991457 w 7317762"/>
                <a:gd name="connsiteY25" fmla="*/ 2804735 h 3090206"/>
                <a:gd name="connsiteX26" fmla="*/ 2000379 w 7317762"/>
                <a:gd name="connsiteY26" fmla="*/ 3090206 h 3090206"/>
                <a:gd name="connsiteX27" fmla="*/ 6333 w 7317762"/>
                <a:gd name="connsiteY27" fmla="*/ 3084037 h 3090206"/>
                <a:gd name="connsiteX28" fmla="*/ 4313 w 7317762"/>
                <a:gd name="connsiteY28" fmla="*/ 1758750 h 3090206"/>
                <a:gd name="connsiteX29" fmla="*/ 405757 w 7317762"/>
                <a:gd name="connsiteY29" fmla="*/ 2149043 h 3090206"/>
                <a:gd name="connsiteX30" fmla="*/ 818351 w 7317762"/>
                <a:gd name="connsiteY30" fmla="*/ 1647238 h 3090206"/>
                <a:gd name="connsiteX31" fmla="*/ 673384 w 7317762"/>
                <a:gd name="connsiteY31" fmla="*/ 1457667 h 3090206"/>
                <a:gd name="connsiteX32" fmla="*/ 1068389 w 7317762"/>
                <a:gd name="connsiteY32" fmla="*/ 1089676 h 3090206"/>
                <a:gd name="connsiteX33" fmla="*/ 831700 w 7317762"/>
                <a:gd name="connsiteY33" fmla="*/ 837125 h 3090206"/>
                <a:gd name="connsiteX34" fmla="*/ 1184750 w 7317762"/>
                <a:gd name="connsiteY34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2972764 w 7317762"/>
                <a:gd name="connsiteY25" fmla="*/ 2800273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28585 w 7317762"/>
                <a:gd name="connsiteY23" fmla="*/ 2992076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55347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642688 w 7317762"/>
                <a:gd name="connsiteY25" fmla="*/ 2800273 h 3090206"/>
                <a:gd name="connsiteX26" fmla="*/ 2455347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73189 w 7317762"/>
                <a:gd name="connsiteY25" fmla="*/ 3076823 h 3090206"/>
                <a:gd name="connsiteX26" fmla="*/ 2455347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0758 w 7317762"/>
                <a:gd name="connsiteY23" fmla="*/ 2800275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5219 w 7317762"/>
                <a:gd name="connsiteY23" fmla="*/ 279581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5219 w 7317762"/>
                <a:gd name="connsiteY23" fmla="*/ 279581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5813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98702 w 7331714"/>
                <a:gd name="connsiteY0" fmla="*/ 489647 h 3090206"/>
                <a:gd name="connsiteX1" fmla="*/ 1483155 w 7331714"/>
                <a:gd name="connsiteY1" fmla="*/ 779170 h 3090206"/>
                <a:gd name="connsiteX2" fmla="*/ 1863082 w 7331714"/>
                <a:gd name="connsiteY2" fmla="*/ 367046 h 3090206"/>
                <a:gd name="connsiteX3" fmla="*/ 1991871 w 7331714"/>
                <a:gd name="connsiteY3" fmla="*/ 515153 h 3090206"/>
                <a:gd name="connsiteX4" fmla="*/ 2146417 w 7331714"/>
                <a:gd name="connsiteY4" fmla="*/ 386365 h 3090206"/>
                <a:gd name="connsiteX5" fmla="*/ 2030506 w 7331714"/>
                <a:gd name="connsiteY5" fmla="*/ 270454 h 3090206"/>
                <a:gd name="connsiteX6" fmla="*/ 2294524 w 7331714"/>
                <a:gd name="connsiteY6" fmla="*/ 6438 h 3090206"/>
                <a:gd name="connsiteX7" fmla="*/ 5842654 w 7331714"/>
                <a:gd name="connsiteY7" fmla="*/ 0 h 3090206"/>
                <a:gd name="connsiteX8" fmla="*/ 6151747 w 7331714"/>
                <a:gd name="connsiteY8" fmla="*/ 296213 h 3090206"/>
                <a:gd name="connsiteX9" fmla="*/ 6080912 w 7331714"/>
                <a:gd name="connsiteY9" fmla="*/ 373486 h 3090206"/>
                <a:gd name="connsiteX10" fmla="*/ 6183944 w 7331714"/>
                <a:gd name="connsiteY10" fmla="*/ 508714 h 3090206"/>
                <a:gd name="connsiteX11" fmla="*/ 6713528 w 7331714"/>
                <a:gd name="connsiteY11" fmla="*/ 1075636 h 3090206"/>
                <a:gd name="connsiteX12" fmla="*/ 6853644 w 7331714"/>
                <a:gd name="connsiteY12" fmla="*/ 972354 h 3090206"/>
                <a:gd name="connsiteX13" fmla="*/ 7278648 w 7331714"/>
                <a:gd name="connsiteY13" fmla="*/ 1397357 h 3090206"/>
                <a:gd name="connsiteX14" fmla="*/ 6905161 w 7331714"/>
                <a:gd name="connsiteY14" fmla="*/ 1751526 h 3090206"/>
                <a:gd name="connsiteX15" fmla="*/ 7330164 w 7331714"/>
                <a:gd name="connsiteY15" fmla="*/ 2182967 h 3090206"/>
                <a:gd name="connsiteX16" fmla="*/ 7331714 w 7331714"/>
                <a:gd name="connsiteY16" fmla="*/ 3084037 h 3090206"/>
                <a:gd name="connsiteX17" fmla="*/ 5783442 w 7331714"/>
                <a:gd name="connsiteY17" fmla="*/ 3081285 h 3090206"/>
                <a:gd name="connsiteX18" fmla="*/ 5783443 w 7331714"/>
                <a:gd name="connsiteY18" fmla="*/ 2791352 h 3090206"/>
                <a:gd name="connsiteX19" fmla="*/ 5324012 w 7331714"/>
                <a:gd name="connsiteY19" fmla="*/ 2795813 h 3090206"/>
                <a:gd name="connsiteX20" fmla="*/ 5319552 w 7331714"/>
                <a:gd name="connsiteY20" fmla="*/ 3085745 h 3090206"/>
                <a:gd name="connsiteX21" fmla="*/ 4124141 w 7331714"/>
                <a:gd name="connsiteY21" fmla="*/ 3090205 h 3090206"/>
                <a:gd name="connsiteX22" fmla="*/ 4137521 w 7331714"/>
                <a:gd name="connsiteY22" fmla="*/ 2791353 h 3090206"/>
                <a:gd name="connsiteX23" fmla="*/ 3669171 w 7331714"/>
                <a:gd name="connsiteY23" fmla="*/ 2795814 h 3090206"/>
                <a:gd name="connsiteX24" fmla="*/ 3669171 w 7331714"/>
                <a:gd name="connsiteY24" fmla="*/ 3081284 h 3090206"/>
                <a:gd name="connsiteX25" fmla="*/ 2487141 w 7331714"/>
                <a:gd name="connsiteY25" fmla="*/ 3076823 h 3090206"/>
                <a:gd name="connsiteX26" fmla="*/ 2487141 w 7331714"/>
                <a:gd name="connsiteY26" fmla="*/ 2795813 h 3090206"/>
                <a:gd name="connsiteX27" fmla="*/ 2005409 w 7331714"/>
                <a:gd name="connsiteY27" fmla="*/ 2804735 h 3090206"/>
                <a:gd name="connsiteX28" fmla="*/ 2014331 w 7331714"/>
                <a:gd name="connsiteY28" fmla="*/ 3090206 h 3090206"/>
                <a:gd name="connsiteX29" fmla="*/ 20285 w 7331714"/>
                <a:gd name="connsiteY29" fmla="*/ 3084037 h 3090206"/>
                <a:gd name="connsiteX30" fmla="*/ 2363 w 7331714"/>
                <a:gd name="connsiteY30" fmla="*/ 1758750 h 3090206"/>
                <a:gd name="connsiteX31" fmla="*/ 419709 w 7331714"/>
                <a:gd name="connsiteY31" fmla="*/ 2149043 h 3090206"/>
                <a:gd name="connsiteX32" fmla="*/ 832303 w 7331714"/>
                <a:gd name="connsiteY32" fmla="*/ 1647238 h 3090206"/>
                <a:gd name="connsiteX33" fmla="*/ 687336 w 7331714"/>
                <a:gd name="connsiteY33" fmla="*/ 1457667 h 3090206"/>
                <a:gd name="connsiteX34" fmla="*/ 1082341 w 7331714"/>
                <a:gd name="connsiteY34" fmla="*/ 1089676 h 3090206"/>
                <a:gd name="connsiteX35" fmla="*/ 845652 w 7331714"/>
                <a:gd name="connsiteY35" fmla="*/ 837125 h 3090206"/>
                <a:gd name="connsiteX36" fmla="*/ 1198702 w 7331714"/>
                <a:gd name="connsiteY36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718350 w 7336536"/>
                <a:gd name="connsiteY11" fmla="*/ 1075636 h 3090206"/>
                <a:gd name="connsiteX12" fmla="*/ 6858466 w 7336536"/>
                <a:gd name="connsiteY12" fmla="*/ 972354 h 3090206"/>
                <a:gd name="connsiteX13" fmla="*/ 7283470 w 7336536"/>
                <a:gd name="connsiteY13" fmla="*/ 1397357 h 3090206"/>
                <a:gd name="connsiteX14" fmla="*/ 6909983 w 7336536"/>
                <a:gd name="connsiteY14" fmla="*/ 1751526 h 3090206"/>
                <a:gd name="connsiteX15" fmla="*/ 7334986 w 7336536"/>
                <a:gd name="connsiteY15" fmla="*/ 2182967 h 3090206"/>
                <a:gd name="connsiteX16" fmla="*/ 7336536 w 7336536"/>
                <a:gd name="connsiteY16" fmla="*/ 3084037 h 3090206"/>
                <a:gd name="connsiteX17" fmla="*/ 5788264 w 7336536"/>
                <a:gd name="connsiteY17" fmla="*/ 3081285 h 3090206"/>
                <a:gd name="connsiteX18" fmla="*/ 5788265 w 7336536"/>
                <a:gd name="connsiteY18" fmla="*/ 2791352 h 3090206"/>
                <a:gd name="connsiteX19" fmla="*/ 5328834 w 7336536"/>
                <a:gd name="connsiteY19" fmla="*/ 2795813 h 3090206"/>
                <a:gd name="connsiteX20" fmla="*/ 5324374 w 7336536"/>
                <a:gd name="connsiteY20" fmla="*/ 3085745 h 3090206"/>
                <a:gd name="connsiteX21" fmla="*/ 4128963 w 7336536"/>
                <a:gd name="connsiteY21" fmla="*/ 3090205 h 3090206"/>
                <a:gd name="connsiteX22" fmla="*/ 4142343 w 7336536"/>
                <a:gd name="connsiteY22" fmla="*/ 2791353 h 3090206"/>
                <a:gd name="connsiteX23" fmla="*/ 3673993 w 7336536"/>
                <a:gd name="connsiteY23" fmla="*/ 2795814 h 3090206"/>
                <a:gd name="connsiteX24" fmla="*/ 3673993 w 7336536"/>
                <a:gd name="connsiteY24" fmla="*/ 3081284 h 3090206"/>
                <a:gd name="connsiteX25" fmla="*/ 2491963 w 7336536"/>
                <a:gd name="connsiteY25" fmla="*/ 3076823 h 3090206"/>
                <a:gd name="connsiteX26" fmla="*/ 2491963 w 7336536"/>
                <a:gd name="connsiteY26" fmla="*/ 2795813 h 3090206"/>
                <a:gd name="connsiteX27" fmla="*/ 2010231 w 7336536"/>
                <a:gd name="connsiteY27" fmla="*/ 2804735 h 3090206"/>
                <a:gd name="connsiteX28" fmla="*/ 2019153 w 7336536"/>
                <a:gd name="connsiteY28" fmla="*/ 3090206 h 3090206"/>
                <a:gd name="connsiteX29" fmla="*/ 1253 w 7336536"/>
                <a:gd name="connsiteY29" fmla="*/ 3084037 h 3090206"/>
                <a:gd name="connsiteX30" fmla="*/ 7185 w 7336536"/>
                <a:gd name="connsiteY30" fmla="*/ 1758750 h 3090206"/>
                <a:gd name="connsiteX31" fmla="*/ 424531 w 7336536"/>
                <a:gd name="connsiteY31" fmla="*/ 2149043 h 3090206"/>
                <a:gd name="connsiteX32" fmla="*/ 837125 w 7336536"/>
                <a:gd name="connsiteY32" fmla="*/ 1647238 h 3090206"/>
                <a:gd name="connsiteX33" fmla="*/ 692158 w 7336536"/>
                <a:gd name="connsiteY33" fmla="*/ 1457667 h 3090206"/>
                <a:gd name="connsiteX34" fmla="*/ 1087163 w 7336536"/>
                <a:gd name="connsiteY34" fmla="*/ 1089676 h 3090206"/>
                <a:gd name="connsiteX35" fmla="*/ 850474 w 7336536"/>
                <a:gd name="connsiteY35" fmla="*/ 837125 h 3090206"/>
                <a:gd name="connsiteX36" fmla="*/ 1203524 w 7336536"/>
                <a:gd name="connsiteY36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718350 w 7336536"/>
                <a:gd name="connsiteY11" fmla="*/ 1075636 h 3090206"/>
                <a:gd name="connsiteX12" fmla="*/ 6858466 w 7336536"/>
                <a:gd name="connsiteY12" fmla="*/ 972354 h 3090206"/>
                <a:gd name="connsiteX13" fmla="*/ 6909983 w 7336536"/>
                <a:gd name="connsiteY13" fmla="*/ 1751526 h 3090206"/>
                <a:gd name="connsiteX14" fmla="*/ 7334986 w 7336536"/>
                <a:gd name="connsiteY14" fmla="*/ 2182967 h 3090206"/>
                <a:gd name="connsiteX15" fmla="*/ 7336536 w 7336536"/>
                <a:gd name="connsiteY15" fmla="*/ 3084037 h 3090206"/>
                <a:gd name="connsiteX16" fmla="*/ 5788264 w 7336536"/>
                <a:gd name="connsiteY16" fmla="*/ 3081285 h 3090206"/>
                <a:gd name="connsiteX17" fmla="*/ 5788265 w 7336536"/>
                <a:gd name="connsiteY17" fmla="*/ 2791352 h 3090206"/>
                <a:gd name="connsiteX18" fmla="*/ 5328834 w 7336536"/>
                <a:gd name="connsiteY18" fmla="*/ 2795813 h 3090206"/>
                <a:gd name="connsiteX19" fmla="*/ 5324374 w 7336536"/>
                <a:gd name="connsiteY19" fmla="*/ 3085745 h 3090206"/>
                <a:gd name="connsiteX20" fmla="*/ 4128963 w 7336536"/>
                <a:gd name="connsiteY20" fmla="*/ 3090205 h 3090206"/>
                <a:gd name="connsiteX21" fmla="*/ 4142343 w 7336536"/>
                <a:gd name="connsiteY21" fmla="*/ 2791353 h 3090206"/>
                <a:gd name="connsiteX22" fmla="*/ 3673993 w 7336536"/>
                <a:gd name="connsiteY22" fmla="*/ 2795814 h 3090206"/>
                <a:gd name="connsiteX23" fmla="*/ 3673993 w 7336536"/>
                <a:gd name="connsiteY23" fmla="*/ 3081284 h 3090206"/>
                <a:gd name="connsiteX24" fmla="*/ 2491963 w 7336536"/>
                <a:gd name="connsiteY24" fmla="*/ 3076823 h 3090206"/>
                <a:gd name="connsiteX25" fmla="*/ 2491963 w 7336536"/>
                <a:gd name="connsiteY25" fmla="*/ 2795813 h 3090206"/>
                <a:gd name="connsiteX26" fmla="*/ 2010231 w 7336536"/>
                <a:gd name="connsiteY26" fmla="*/ 2804735 h 3090206"/>
                <a:gd name="connsiteX27" fmla="*/ 2019153 w 7336536"/>
                <a:gd name="connsiteY27" fmla="*/ 3090206 h 3090206"/>
                <a:gd name="connsiteX28" fmla="*/ 1253 w 7336536"/>
                <a:gd name="connsiteY28" fmla="*/ 3084037 h 3090206"/>
                <a:gd name="connsiteX29" fmla="*/ 7185 w 7336536"/>
                <a:gd name="connsiteY29" fmla="*/ 1758750 h 3090206"/>
                <a:gd name="connsiteX30" fmla="*/ 424531 w 7336536"/>
                <a:gd name="connsiteY30" fmla="*/ 2149043 h 3090206"/>
                <a:gd name="connsiteX31" fmla="*/ 837125 w 7336536"/>
                <a:gd name="connsiteY31" fmla="*/ 1647238 h 3090206"/>
                <a:gd name="connsiteX32" fmla="*/ 692158 w 7336536"/>
                <a:gd name="connsiteY32" fmla="*/ 1457667 h 3090206"/>
                <a:gd name="connsiteX33" fmla="*/ 1087163 w 7336536"/>
                <a:gd name="connsiteY33" fmla="*/ 1089676 h 3090206"/>
                <a:gd name="connsiteX34" fmla="*/ 850474 w 7336536"/>
                <a:gd name="connsiteY34" fmla="*/ 837125 h 3090206"/>
                <a:gd name="connsiteX35" fmla="*/ 1203524 w 7336536"/>
                <a:gd name="connsiteY35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718350 w 7336536"/>
                <a:gd name="connsiteY11" fmla="*/ 1075636 h 3090206"/>
                <a:gd name="connsiteX12" fmla="*/ 6909983 w 7336536"/>
                <a:gd name="connsiteY12" fmla="*/ 1751526 h 3090206"/>
                <a:gd name="connsiteX13" fmla="*/ 7334986 w 7336536"/>
                <a:gd name="connsiteY13" fmla="*/ 2182967 h 3090206"/>
                <a:gd name="connsiteX14" fmla="*/ 7336536 w 7336536"/>
                <a:gd name="connsiteY14" fmla="*/ 3084037 h 3090206"/>
                <a:gd name="connsiteX15" fmla="*/ 5788264 w 7336536"/>
                <a:gd name="connsiteY15" fmla="*/ 3081285 h 3090206"/>
                <a:gd name="connsiteX16" fmla="*/ 5788265 w 7336536"/>
                <a:gd name="connsiteY16" fmla="*/ 2791352 h 3090206"/>
                <a:gd name="connsiteX17" fmla="*/ 5328834 w 7336536"/>
                <a:gd name="connsiteY17" fmla="*/ 2795813 h 3090206"/>
                <a:gd name="connsiteX18" fmla="*/ 5324374 w 7336536"/>
                <a:gd name="connsiteY18" fmla="*/ 3085745 h 3090206"/>
                <a:gd name="connsiteX19" fmla="*/ 4128963 w 7336536"/>
                <a:gd name="connsiteY19" fmla="*/ 3090205 h 3090206"/>
                <a:gd name="connsiteX20" fmla="*/ 4142343 w 7336536"/>
                <a:gd name="connsiteY20" fmla="*/ 2791353 h 3090206"/>
                <a:gd name="connsiteX21" fmla="*/ 3673993 w 7336536"/>
                <a:gd name="connsiteY21" fmla="*/ 2795814 h 3090206"/>
                <a:gd name="connsiteX22" fmla="*/ 3673993 w 7336536"/>
                <a:gd name="connsiteY22" fmla="*/ 3081284 h 3090206"/>
                <a:gd name="connsiteX23" fmla="*/ 2491963 w 7336536"/>
                <a:gd name="connsiteY23" fmla="*/ 3076823 h 3090206"/>
                <a:gd name="connsiteX24" fmla="*/ 2491963 w 7336536"/>
                <a:gd name="connsiteY24" fmla="*/ 2795813 h 3090206"/>
                <a:gd name="connsiteX25" fmla="*/ 2010231 w 7336536"/>
                <a:gd name="connsiteY25" fmla="*/ 2804735 h 3090206"/>
                <a:gd name="connsiteX26" fmla="*/ 2019153 w 7336536"/>
                <a:gd name="connsiteY26" fmla="*/ 3090206 h 3090206"/>
                <a:gd name="connsiteX27" fmla="*/ 1253 w 7336536"/>
                <a:gd name="connsiteY27" fmla="*/ 3084037 h 3090206"/>
                <a:gd name="connsiteX28" fmla="*/ 7185 w 7336536"/>
                <a:gd name="connsiteY28" fmla="*/ 1758750 h 3090206"/>
                <a:gd name="connsiteX29" fmla="*/ 424531 w 7336536"/>
                <a:gd name="connsiteY29" fmla="*/ 2149043 h 3090206"/>
                <a:gd name="connsiteX30" fmla="*/ 837125 w 7336536"/>
                <a:gd name="connsiteY30" fmla="*/ 1647238 h 3090206"/>
                <a:gd name="connsiteX31" fmla="*/ 692158 w 7336536"/>
                <a:gd name="connsiteY31" fmla="*/ 1457667 h 3090206"/>
                <a:gd name="connsiteX32" fmla="*/ 1087163 w 7336536"/>
                <a:gd name="connsiteY32" fmla="*/ 1089676 h 3090206"/>
                <a:gd name="connsiteX33" fmla="*/ 850474 w 7336536"/>
                <a:gd name="connsiteY33" fmla="*/ 837125 h 3090206"/>
                <a:gd name="connsiteX34" fmla="*/ 1203524 w 7336536"/>
                <a:gd name="connsiteY34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909983 w 7336536"/>
                <a:gd name="connsiteY11" fmla="*/ 1751526 h 3090206"/>
                <a:gd name="connsiteX12" fmla="*/ 7334986 w 7336536"/>
                <a:gd name="connsiteY12" fmla="*/ 2182967 h 3090206"/>
                <a:gd name="connsiteX13" fmla="*/ 7336536 w 7336536"/>
                <a:gd name="connsiteY13" fmla="*/ 3084037 h 3090206"/>
                <a:gd name="connsiteX14" fmla="*/ 5788264 w 7336536"/>
                <a:gd name="connsiteY14" fmla="*/ 3081285 h 3090206"/>
                <a:gd name="connsiteX15" fmla="*/ 5788265 w 7336536"/>
                <a:gd name="connsiteY15" fmla="*/ 2791352 h 3090206"/>
                <a:gd name="connsiteX16" fmla="*/ 5328834 w 7336536"/>
                <a:gd name="connsiteY16" fmla="*/ 2795813 h 3090206"/>
                <a:gd name="connsiteX17" fmla="*/ 5324374 w 7336536"/>
                <a:gd name="connsiteY17" fmla="*/ 3085745 h 3090206"/>
                <a:gd name="connsiteX18" fmla="*/ 4128963 w 7336536"/>
                <a:gd name="connsiteY18" fmla="*/ 3090205 h 3090206"/>
                <a:gd name="connsiteX19" fmla="*/ 4142343 w 7336536"/>
                <a:gd name="connsiteY19" fmla="*/ 2791353 h 3090206"/>
                <a:gd name="connsiteX20" fmla="*/ 3673993 w 7336536"/>
                <a:gd name="connsiteY20" fmla="*/ 2795814 h 3090206"/>
                <a:gd name="connsiteX21" fmla="*/ 3673993 w 7336536"/>
                <a:gd name="connsiteY21" fmla="*/ 3081284 h 3090206"/>
                <a:gd name="connsiteX22" fmla="*/ 2491963 w 7336536"/>
                <a:gd name="connsiteY22" fmla="*/ 3076823 h 3090206"/>
                <a:gd name="connsiteX23" fmla="*/ 2491963 w 7336536"/>
                <a:gd name="connsiteY23" fmla="*/ 2795813 h 3090206"/>
                <a:gd name="connsiteX24" fmla="*/ 2010231 w 7336536"/>
                <a:gd name="connsiteY24" fmla="*/ 2804735 h 3090206"/>
                <a:gd name="connsiteX25" fmla="*/ 2019153 w 7336536"/>
                <a:gd name="connsiteY25" fmla="*/ 3090206 h 3090206"/>
                <a:gd name="connsiteX26" fmla="*/ 1253 w 7336536"/>
                <a:gd name="connsiteY26" fmla="*/ 3084037 h 3090206"/>
                <a:gd name="connsiteX27" fmla="*/ 7185 w 7336536"/>
                <a:gd name="connsiteY27" fmla="*/ 1758750 h 3090206"/>
                <a:gd name="connsiteX28" fmla="*/ 424531 w 7336536"/>
                <a:gd name="connsiteY28" fmla="*/ 2149043 h 3090206"/>
                <a:gd name="connsiteX29" fmla="*/ 837125 w 7336536"/>
                <a:gd name="connsiteY29" fmla="*/ 1647238 h 3090206"/>
                <a:gd name="connsiteX30" fmla="*/ 692158 w 7336536"/>
                <a:gd name="connsiteY30" fmla="*/ 1457667 h 3090206"/>
                <a:gd name="connsiteX31" fmla="*/ 1087163 w 7336536"/>
                <a:gd name="connsiteY31" fmla="*/ 1089676 h 3090206"/>
                <a:gd name="connsiteX32" fmla="*/ 850474 w 7336536"/>
                <a:gd name="connsiteY32" fmla="*/ 837125 h 3090206"/>
                <a:gd name="connsiteX33" fmla="*/ 1203524 w 7336536"/>
                <a:gd name="connsiteY33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909983 w 7336536"/>
                <a:gd name="connsiteY10" fmla="*/ 1751526 h 3090206"/>
                <a:gd name="connsiteX11" fmla="*/ 7334986 w 7336536"/>
                <a:gd name="connsiteY11" fmla="*/ 2182967 h 3090206"/>
                <a:gd name="connsiteX12" fmla="*/ 7336536 w 7336536"/>
                <a:gd name="connsiteY12" fmla="*/ 3084037 h 3090206"/>
                <a:gd name="connsiteX13" fmla="*/ 5788264 w 7336536"/>
                <a:gd name="connsiteY13" fmla="*/ 3081285 h 3090206"/>
                <a:gd name="connsiteX14" fmla="*/ 5788265 w 7336536"/>
                <a:gd name="connsiteY14" fmla="*/ 2791352 h 3090206"/>
                <a:gd name="connsiteX15" fmla="*/ 5328834 w 7336536"/>
                <a:gd name="connsiteY15" fmla="*/ 2795813 h 3090206"/>
                <a:gd name="connsiteX16" fmla="*/ 5324374 w 7336536"/>
                <a:gd name="connsiteY16" fmla="*/ 3085745 h 3090206"/>
                <a:gd name="connsiteX17" fmla="*/ 4128963 w 7336536"/>
                <a:gd name="connsiteY17" fmla="*/ 3090205 h 3090206"/>
                <a:gd name="connsiteX18" fmla="*/ 4142343 w 7336536"/>
                <a:gd name="connsiteY18" fmla="*/ 2791353 h 3090206"/>
                <a:gd name="connsiteX19" fmla="*/ 3673993 w 7336536"/>
                <a:gd name="connsiteY19" fmla="*/ 2795814 h 3090206"/>
                <a:gd name="connsiteX20" fmla="*/ 3673993 w 7336536"/>
                <a:gd name="connsiteY20" fmla="*/ 3081284 h 3090206"/>
                <a:gd name="connsiteX21" fmla="*/ 2491963 w 7336536"/>
                <a:gd name="connsiteY21" fmla="*/ 3076823 h 3090206"/>
                <a:gd name="connsiteX22" fmla="*/ 2491963 w 7336536"/>
                <a:gd name="connsiteY22" fmla="*/ 2795813 h 3090206"/>
                <a:gd name="connsiteX23" fmla="*/ 2010231 w 7336536"/>
                <a:gd name="connsiteY23" fmla="*/ 2804735 h 3090206"/>
                <a:gd name="connsiteX24" fmla="*/ 2019153 w 7336536"/>
                <a:gd name="connsiteY24" fmla="*/ 3090206 h 3090206"/>
                <a:gd name="connsiteX25" fmla="*/ 1253 w 7336536"/>
                <a:gd name="connsiteY25" fmla="*/ 3084037 h 3090206"/>
                <a:gd name="connsiteX26" fmla="*/ 7185 w 7336536"/>
                <a:gd name="connsiteY26" fmla="*/ 1758750 h 3090206"/>
                <a:gd name="connsiteX27" fmla="*/ 424531 w 7336536"/>
                <a:gd name="connsiteY27" fmla="*/ 2149043 h 3090206"/>
                <a:gd name="connsiteX28" fmla="*/ 837125 w 7336536"/>
                <a:gd name="connsiteY28" fmla="*/ 1647238 h 3090206"/>
                <a:gd name="connsiteX29" fmla="*/ 692158 w 7336536"/>
                <a:gd name="connsiteY29" fmla="*/ 1457667 h 3090206"/>
                <a:gd name="connsiteX30" fmla="*/ 1087163 w 7336536"/>
                <a:gd name="connsiteY30" fmla="*/ 1089676 h 3090206"/>
                <a:gd name="connsiteX31" fmla="*/ 850474 w 7336536"/>
                <a:gd name="connsiteY31" fmla="*/ 837125 h 3090206"/>
                <a:gd name="connsiteX32" fmla="*/ 1203524 w 7336536"/>
                <a:gd name="connsiteY32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29" fmla="*/ 1087163 w 7336536"/>
                <a:gd name="connsiteY29" fmla="*/ 1089676 h 3090206"/>
                <a:gd name="connsiteX30" fmla="*/ 850474 w 7336536"/>
                <a:gd name="connsiteY30" fmla="*/ 837125 h 3090206"/>
                <a:gd name="connsiteX31" fmla="*/ 1203524 w 7336536"/>
                <a:gd name="connsiteY31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909983 w 7336536"/>
                <a:gd name="connsiteY8" fmla="*/ 1751526 h 3090206"/>
                <a:gd name="connsiteX9" fmla="*/ 7334986 w 7336536"/>
                <a:gd name="connsiteY9" fmla="*/ 2182967 h 3090206"/>
                <a:gd name="connsiteX10" fmla="*/ 7336536 w 7336536"/>
                <a:gd name="connsiteY10" fmla="*/ 3084037 h 3090206"/>
                <a:gd name="connsiteX11" fmla="*/ 5788264 w 7336536"/>
                <a:gd name="connsiteY11" fmla="*/ 3081285 h 3090206"/>
                <a:gd name="connsiteX12" fmla="*/ 5788265 w 7336536"/>
                <a:gd name="connsiteY12" fmla="*/ 2791352 h 3090206"/>
                <a:gd name="connsiteX13" fmla="*/ 5328834 w 7336536"/>
                <a:gd name="connsiteY13" fmla="*/ 2795813 h 3090206"/>
                <a:gd name="connsiteX14" fmla="*/ 5324374 w 7336536"/>
                <a:gd name="connsiteY14" fmla="*/ 3085745 h 3090206"/>
                <a:gd name="connsiteX15" fmla="*/ 4128963 w 7336536"/>
                <a:gd name="connsiteY15" fmla="*/ 3090205 h 3090206"/>
                <a:gd name="connsiteX16" fmla="*/ 4142343 w 7336536"/>
                <a:gd name="connsiteY16" fmla="*/ 2791353 h 3090206"/>
                <a:gd name="connsiteX17" fmla="*/ 3673993 w 7336536"/>
                <a:gd name="connsiteY17" fmla="*/ 2795814 h 3090206"/>
                <a:gd name="connsiteX18" fmla="*/ 3673993 w 7336536"/>
                <a:gd name="connsiteY18" fmla="*/ 3081284 h 3090206"/>
                <a:gd name="connsiteX19" fmla="*/ 2491963 w 7336536"/>
                <a:gd name="connsiteY19" fmla="*/ 3076823 h 3090206"/>
                <a:gd name="connsiteX20" fmla="*/ 2491963 w 7336536"/>
                <a:gd name="connsiteY20" fmla="*/ 2795813 h 3090206"/>
                <a:gd name="connsiteX21" fmla="*/ 2010231 w 7336536"/>
                <a:gd name="connsiteY21" fmla="*/ 2804735 h 3090206"/>
                <a:gd name="connsiteX22" fmla="*/ 2019153 w 7336536"/>
                <a:gd name="connsiteY22" fmla="*/ 3090206 h 3090206"/>
                <a:gd name="connsiteX23" fmla="*/ 1253 w 7336536"/>
                <a:gd name="connsiteY23" fmla="*/ 3084037 h 3090206"/>
                <a:gd name="connsiteX24" fmla="*/ 7185 w 7336536"/>
                <a:gd name="connsiteY24" fmla="*/ 1758750 h 3090206"/>
                <a:gd name="connsiteX25" fmla="*/ 424531 w 7336536"/>
                <a:gd name="connsiteY25" fmla="*/ 2149043 h 3090206"/>
                <a:gd name="connsiteX26" fmla="*/ 837125 w 7336536"/>
                <a:gd name="connsiteY26" fmla="*/ 1647238 h 3090206"/>
                <a:gd name="connsiteX27" fmla="*/ 692158 w 7336536"/>
                <a:gd name="connsiteY27" fmla="*/ 1457667 h 3090206"/>
                <a:gd name="connsiteX28" fmla="*/ 1087163 w 7336536"/>
                <a:gd name="connsiteY28" fmla="*/ 1089676 h 3090206"/>
                <a:gd name="connsiteX29" fmla="*/ 850474 w 7336536"/>
                <a:gd name="connsiteY29" fmla="*/ 837125 h 3090206"/>
                <a:gd name="connsiteX30" fmla="*/ 1203524 w 7336536"/>
                <a:gd name="connsiteY30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7334986 w 7336536"/>
                <a:gd name="connsiteY8" fmla="*/ 2182967 h 3090206"/>
                <a:gd name="connsiteX9" fmla="*/ 7336536 w 7336536"/>
                <a:gd name="connsiteY9" fmla="*/ 3084037 h 3090206"/>
                <a:gd name="connsiteX10" fmla="*/ 5788264 w 7336536"/>
                <a:gd name="connsiteY10" fmla="*/ 3081285 h 3090206"/>
                <a:gd name="connsiteX11" fmla="*/ 5788265 w 7336536"/>
                <a:gd name="connsiteY11" fmla="*/ 2791352 h 3090206"/>
                <a:gd name="connsiteX12" fmla="*/ 5328834 w 7336536"/>
                <a:gd name="connsiteY12" fmla="*/ 2795813 h 3090206"/>
                <a:gd name="connsiteX13" fmla="*/ 5324374 w 7336536"/>
                <a:gd name="connsiteY13" fmla="*/ 3085745 h 3090206"/>
                <a:gd name="connsiteX14" fmla="*/ 4128963 w 7336536"/>
                <a:gd name="connsiteY14" fmla="*/ 3090205 h 3090206"/>
                <a:gd name="connsiteX15" fmla="*/ 4142343 w 7336536"/>
                <a:gd name="connsiteY15" fmla="*/ 2791353 h 3090206"/>
                <a:gd name="connsiteX16" fmla="*/ 3673993 w 7336536"/>
                <a:gd name="connsiteY16" fmla="*/ 2795814 h 3090206"/>
                <a:gd name="connsiteX17" fmla="*/ 3673993 w 7336536"/>
                <a:gd name="connsiteY17" fmla="*/ 3081284 h 3090206"/>
                <a:gd name="connsiteX18" fmla="*/ 2491963 w 7336536"/>
                <a:gd name="connsiteY18" fmla="*/ 3076823 h 3090206"/>
                <a:gd name="connsiteX19" fmla="*/ 2491963 w 7336536"/>
                <a:gd name="connsiteY19" fmla="*/ 2795813 h 3090206"/>
                <a:gd name="connsiteX20" fmla="*/ 2010231 w 7336536"/>
                <a:gd name="connsiteY20" fmla="*/ 2804735 h 3090206"/>
                <a:gd name="connsiteX21" fmla="*/ 2019153 w 7336536"/>
                <a:gd name="connsiteY21" fmla="*/ 3090206 h 3090206"/>
                <a:gd name="connsiteX22" fmla="*/ 1253 w 7336536"/>
                <a:gd name="connsiteY22" fmla="*/ 3084037 h 3090206"/>
                <a:gd name="connsiteX23" fmla="*/ 7185 w 7336536"/>
                <a:gd name="connsiteY23" fmla="*/ 1758750 h 3090206"/>
                <a:gd name="connsiteX24" fmla="*/ 424531 w 7336536"/>
                <a:gd name="connsiteY24" fmla="*/ 2149043 h 3090206"/>
                <a:gd name="connsiteX25" fmla="*/ 837125 w 7336536"/>
                <a:gd name="connsiteY25" fmla="*/ 1647238 h 3090206"/>
                <a:gd name="connsiteX26" fmla="*/ 692158 w 7336536"/>
                <a:gd name="connsiteY26" fmla="*/ 1457667 h 3090206"/>
                <a:gd name="connsiteX27" fmla="*/ 1087163 w 7336536"/>
                <a:gd name="connsiteY27" fmla="*/ 1089676 h 3090206"/>
                <a:gd name="connsiteX28" fmla="*/ 850474 w 7336536"/>
                <a:gd name="connsiteY28" fmla="*/ 837125 h 3090206"/>
                <a:gd name="connsiteX29" fmla="*/ 1203524 w 7336536"/>
                <a:gd name="connsiteY29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7336536 w 7336536"/>
                <a:gd name="connsiteY8" fmla="*/ 3084037 h 3090206"/>
                <a:gd name="connsiteX9" fmla="*/ 5788264 w 7336536"/>
                <a:gd name="connsiteY9" fmla="*/ 3081285 h 3090206"/>
                <a:gd name="connsiteX10" fmla="*/ 5788265 w 7336536"/>
                <a:gd name="connsiteY10" fmla="*/ 2791352 h 3090206"/>
                <a:gd name="connsiteX11" fmla="*/ 5328834 w 7336536"/>
                <a:gd name="connsiteY11" fmla="*/ 2795813 h 3090206"/>
                <a:gd name="connsiteX12" fmla="*/ 5324374 w 7336536"/>
                <a:gd name="connsiteY12" fmla="*/ 3085745 h 3090206"/>
                <a:gd name="connsiteX13" fmla="*/ 4128963 w 7336536"/>
                <a:gd name="connsiteY13" fmla="*/ 3090205 h 3090206"/>
                <a:gd name="connsiteX14" fmla="*/ 4142343 w 7336536"/>
                <a:gd name="connsiteY14" fmla="*/ 2791353 h 3090206"/>
                <a:gd name="connsiteX15" fmla="*/ 3673993 w 7336536"/>
                <a:gd name="connsiteY15" fmla="*/ 2795814 h 3090206"/>
                <a:gd name="connsiteX16" fmla="*/ 3673993 w 7336536"/>
                <a:gd name="connsiteY16" fmla="*/ 3081284 h 3090206"/>
                <a:gd name="connsiteX17" fmla="*/ 2491963 w 7336536"/>
                <a:gd name="connsiteY17" fmla="*/ 3076823 h 3090206"/>
                <a:gd name="connsiteX18" fmla="*/ 2491963 w 7336536"/>
                <a:gd name="connsiteY18" fmla="*/ 2795813 h 3090206"/>
                <a:gd name="connsiteX19" fmla="*/ 2010231 w 7336536"/>
                <a:gd name="connsiteY19" fmla="*/ 2804735 h 3090206"/>
                <a:gd name="connsiteX20" fmla="*/ 2019153 w 7336536"/>
                <a:gd name="connsiteY20" fmla="*/ 3090206 h 3090206"/>
                <a:gd name="connsiteX21" fmla="*/ 1253 w 7336536"/>
                <a:gd name="connsiteY21" fmla="*/ 3084037 h 3090206"/>
                <a:gd name="connsiteX22" fmla="*/ 7185 w 7336536"/>
                <a:gd name="connsiteY22" fmla="*/ 1758750 h 3090206"/>
                <a:gd name="connsiteX23" fmla="*/ 424531 w 7336536"/>
                <a:gd name="connsiteY23" fmla="*/ 2149043 h 3090206"/>
                <a:gd name="connsiteX24" fmla="*/ 837125 w 7336536"/>
                <a:gd name="connsiteY24" fmla="*/ 1647238 h 3090206"/>
                <a:gd name="connsiteX25" fmla="*/ 692158 w 7336536"/>
                <a:gd name="connsiteY25" fmla="*/ 1457667 h 3090206"/>
                <a:gd name="connsiteX26" fmla="*/ 1087163 w 7336536"/>
                <a:gd name="connsiteY26" fmla="*/ 1089676 h 3090206"/>
                <a:gd name="connsiteX27" fmla="*/ 850474 w 7336536"/>
                <a:gd name="connsiteY27" fmla="*/ 837125 h 3090206"/>
                <a:gd name="connsiteX28" fmla="*/ 1203524 w 7336536"/>
                <a:gd name="connsiteY28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5788264 w 5847476"/>
                <a:gd name="connsiteY8" fmla="*/ 3081285 h 3090206"/>
                <a:gd name="connsiteX9" fmla="*/ 5788265 w 5847476"/>
                <a:gd name="connsiteY9" fmla="*/ 2791352 h 3090206"/>
                <a:gd name="connsiteX10" fmla="*/ 5328834 w 5847476"/>
                <a:gd name="connsiteY10" fmla="*/ 2795813 h 3090206"/>
                <a:gd name="connsiteX11" fmla="*/ 5324374 w 5847476"/>
                <a:gd name="connsiteY11" fmla="*/ 3085745 h 3090206"/>
                <a:gd name="connsiteX12" fmla="*/ 4128963 w 5847476"/>
                <a:gd name="connsiteY12" fmla="*/ 3090205 h 3090206"/>
                <a:gd name="connsiteX13" fmla="*/ 4142343 w 5847476"/>
                <a:gd name="connsiteY13" fmla="*/ 2791353 h 3090206"/>
                <a:gd name="connsiteX14" fmla="*/ 3673993 w 5847476"/>
                <a:gd name="connsiteY14" fmla="*/ 2795814 h 3090206"/>
                <a:gd name="connsiteX15" fmla="*/ 3673993 w 5847476"/>
                <a:gd name="connsiteY15" fmla="*/ 3081284 h 3090206"/>
                <a:gd name="connsiteX16" fmla="*/ 2491963 w 5847476"/>
                <a:gd name="connsiteY16" fmla="*/ 3076823 h 3090206"/>
                <a:gd name="connsiteX17" fmla="*/ 2491963 w 5847476"/>
                <a:gd name="connsiteY17" fmla="*/ 2795813 h 3090206"/>
                <a:gd name="connsiteX18" fmla="*/ 2010231 w 5847476"/>
                <a:gd name="connsiteY18" fmla="*/ 2804735 h 3090206"/>
                <a:gd name="connsiteX19" fmla="*/ 2019153 w 5847476"/>
                <a:gd name="connsiteY19" fmla="*/ 3090206 h 3090206"/>
                <a:gd name="connsiteX20" fmla="*/ 1253 w 5847476"/>
                <a:gd name="connsiteY20" fmla="*/ 3084037 h 3090206"/>
                <a:gd name="connsiteX21" fmla="*/ 7185 w 5847476"/>
                <a:gd name="connsiteY21" fmla="*/ 1758750 h 3090206"/>
                <a:gd name="connsiteX22" fmla="*/ 424531 w 5847476"/>
                <a:gd name="connsiteY22" fmla="*/ 2149043 h 3090206"/>
                <a:gd name="connsiteX23" fmla="*/ 837125 w 5847476"/>
                <a:gd name="connsiteY23" fmla="*/ 1647238 h 3090206"/>
                <a:gd name="connsiteX24" fmla="*/ 692158 w 5847476"/>
                <a:gd name="connsiteY24" fmla="*/ 1457667 h 3090206"/>
                <a:gd name="connsiteX25" fmla="*/ 1087163 w 5847476"/>
                <a:gd name="connsiteY25" fmla="*/ 1089676 h 3090206"/>
                <a:gd name="connsiteX26" fmla="*/ 850474 w 5847476"/>
                <a:gd name="connsiteY26" fmla="*/ 837125 h 3090206"/>
                <a:gd name="connsiteX27" fmla="*/ 1203524 w 5847476"/>
                <a:gd name="connsiteY27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5788265 w 5847476"/>
                <a:gd name="connsiteY8" fmla="*/ 2791352 h 3090206"/>
                <a:gd name="connsiteX9" fmla="*/ 5328834 w 5847476"/>
                <a:gd name="connsiteY9" fmla="*/ 2795813 h 3090206"/>
                <a:gd name="connsiteX10" fmla="*/ 5324374 w 5847476"/>
                <a:gd name="connsiteY10" fmla="*/ 3085745 h 3090206"/>
                <a:gd name="connsiteX11" fmla="*/ 4128963 w 5847476"/>
                <a:gd name="connsiteY11" fmla="*/ 3090205 h 3090206"/>
                <a:gd name="connsiteX12" fmla="*/ 4142343 w 5847476"/>
                <a:gd name="connsiteY12" fmla="*/ 2791353 h 3090206"/>
                <a:gd name="connsiteX13" fmla="*/ 3673993 w 5847476"/>
                <a:gd name="connsiteY13" fmla="*/ 2795814 h 3090206"/>
                <a:gd name="connsiteX14" fmla="*/ 3673993 w 5847476"/>
                <a:gd name="connsiteY14" fmla="*/ 3081284 h 3090206"/>
                <a:gd name="connsiteX15" fmla="*/ 2491963 w 5847476"/>
                <a:gd name="connsiteY15" fmla="*/ 3076823 h 3090206"/>
                <a:gd name="connsiteX16" fmla="*/ 2491963 w 5847476"/>
                <a:gd name="connsiteY16" fmla="*/ 2795813 h 3090206"/>
                <a:gd name="connsiteX17" fmla="*/ 2010231 w 5847476"/>
                <a:gd name="connsiteY17" fmla="*/ 2804735 h 3090206"/>
                <a:gd name="connsiteX18" fmla="*/ 2019153 w 5847476"/>
                <a:gd name="connsiteY18" fmla="*/ 3090206 h 3090206"/>
                <a:gd name="connsiteX19" fmla="*/ 1253 w 5847476"/>
                <a:gd name="connsiteY19" fmla="*/ 3084037 h 3090206"/>
                <a:gd name="connsiteX20" fmla="*/ 7185 w 5847476"/>
                <a:gd name="connsiteY20" fmla="*/ 1758750 h 3090206"/>
                <a:gd name="connsiteX21" fmla="*/ 424531 w 5847476"/>
                <a:gd name="connsiteY21" fmla="*/ 2149043 h 3090206"/>
                <a:gd name="connsiteX22" fmla="*/ 837125 w 5847476"/>
                <a:gd name="connsiteY22" fmla="*/ 1647238 h 3090206"/>
                <a:gd name="connsiteX23" fmla="*/ 692158 w 5847476"/>
                <a:gd name="connsiteY23" fmla="*/ 1457667 h 3090206"/>
                <a:gd name="connsiteX24" fmla="*/ 1087163 w 5847476"/>
                <a:gd name="connsiteY24" fmla="*/ 1089676 h 3090206"/>
                <a:gd name="connsiteX25" fmla="*/ 850474 w 5847476"/>
                <a:gd name="connsiteY25" fmla="*/ 837125 h 3090206"/>
                <a:gd name="connsiteX26" fmla="*/ 1203524 w 5847476"/>
                <a:gd name="connsiteY26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5328834 w 5847476"/>
                <a:gd name="connsiteY8" fmla="*/ 2795813 h 3090206"/>
                <a:gd name="connsiteX9" fmla="*/ 5324374 w 5847476"/>
                <a:gd name="connsiteY9" fmla="*/ 3085745 h 3090206"/>
                <a:gd name="connsiteX10" fmla="*/ 4128963 w 5847476"/>
                <a:gd name="connsiteY10" fmla="*/ 3090205 h 3090206"/>
                <a:gd name="connsiteX11" fmla="*/ 4142343 w 5847476"/>
                <a:gd name="connsiteY11" fmla="*/ 2791353 h 3090206"/>
                <a:gd name="connsiteX12" fmla="*/ 3673993 w 5847476"/>
                <a:gd name="connsiteY12" fmla="*/ 2795814 h 3090206"/>
                <a:gd name="connsiteX13" fmla="*/ 3673993 w 5847476"/>
                <a:gd name="connsiteY13" fmla="*/ 3081284 h 3090206"/>
                <a:gd name="connsiteX14" fmla="*/ 2491963 w 5847476"/>
                <a:gd name="connsiteY14" fmla="*/ 3076823 h 3090206"/>
                <a:gd name="connsiteX15" fmla="*/ 2491963 w 5847476"/>
                <a:gd name="connsiteY15" fmla="*/ 2795813 h 3090206"/>
                <a:gd name="connsiteX16" fmla="*/ 2010231 w 5847476"/>
                <a:gd name="connsiteY16" fmla="*/ 2804735 h 3090206"/>
                <a:gd name="connsiteX17" fmla="*/ 2019153 w 5847476"/>
                <a:gd name="connsiteY17" fmla="*/ 3090206 h 3090206"/>
                <a:gd name="connsiteX18" fmla="*/ 1253 w 5847476"/>
                <a:gd name="connsiteY18" fmla="*/ 3084037 h 3090206"/>
                <a:gd name="connsiteX19" fmla="*/ 7185 w 5847476"/>
                <a:gd name="connsiteY19" fmla="*/ 1758750 h 3090206"/>
                <a:gd name="connsiteX20" fmla="*/ 424531 w 5847476"/>
                <a:gd name="connsiteY20" fmla="*/ 2149043 h 3090206"/>
                <a:gd name="connsiteX21" fmla="*/ 837125 w 5847476"/>
                <a:gd name="connsiteY21" fmla="*/ 1647238 h 3090206"/>
                <a:gd name="connsiteX22" fmla="*/ 692158 w 5847476"/>
                <a:gd name="connsiteY22" fmla="*/ 1457667 h 3090206"/>
                <a:gd name="connsiteX23" fmla="*/ 1087163 w 5847476"/>
                <a:gd name="connsiteY23" fmla="*/ 1089676 h 3090206"/>
                <a:gd name="connsiteX24" fmla="*/ 850474 w 5847476"/>
                <a:gd name="connsiteY24" fmla="*/ 837125 h 3090206"/>
                <a:gd name="connsiteX25" fmla="*/ 1203524 w 5847476"/>
                <a:gd name="connsiteY25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5324374 w 5847476"/>
                <a:gd name="connsiteY8" fmla="*/ 3085745 h 3090206"/>
                <a:gd name="connsiteX9" fmla="*/ 4128963 w 5847476"/>
                <a:gd name="connsiteY9" fmla="*/ 3090205 h 3090206"/>
                <a:gd name="connsiteX10" fmla="*/ 4142343 w 5847476"/>
                <a:gd name="connsiteY10" fmla="*/ 2791353 h 3090206"/>
                <a:gd name="connsiteX11" fmla="*/ 3673993 w 5847476"/>
                <a:gd name="connsiteY11" fmla="*/ 2795814 h 3090206"/>
                <a:gd name="connsiteX12" fmla="*/ 3673993 w 5847476"/>
                <a:gd name="connsiteY12" fmla="*/ 3081284 h 3090206"/>
                <a:gd name="connsiteX13" fmla="*/ 2491963 w 5847476"/>
                <a:gd name="connsiteY13" fmla="*/ 3076823 h 3090206"/>
                <a:gd name="connsiteX14" fmla="*/ 2491963 w 5847476"/>
                <a:gd name="connsiteY14" fmla="*/ 2795813 h 3090206"/>
                <a:gd name="connsiteX15" fmla="*/ 2010231 w 5847476"/>
                <a:gd name="connsiteY15" fmla="*/ 2804735 h 3090206"/>
                <a:gd name="connsiteX16" fmla="*/ 2019153 w 5847476"/>
                <a:gd name="connsiteY16" fmla="*/ 3090206 h 3090206"/>
                <a:gd name="connsiteX17" fmla="*/ 1253 w 5847476"/>
                <a:gd name="connsiteY17" fmla="*/ 3084037 h 3090206"/>
                <a:gd name="connsiteX18" fmla="*/ 7185 w 5847476"/>
                <a:gd name="connsiteY18" fmla="*/ 1758750 h 3090206"/>
                <a:gd name="connsiteX19" fmla="*/ 424531 w 5847476"/>
                <a:gd name="connsiteY19" fmla="*/ 2149043 h 3090206"/>
                <a:gd name="connsiteX20" fmla="*/ 837125 w 5847476"/>
                <a:gd name="connsiteY20" fmla="*/ 1647238 h 3090206"/>
                <a:gd name="connsiteX21" fmla="*/ 692158 w 5847476"/>
                <a:gd name="connsiteY21" fmla="*/ 1457667 h 3090206"/>
                <a:gd name="connsiteX22" fmla="*/ 1087163 w 5847476"/>
                <a:gd name="connsiteY22" fmla="*/ 1089676 h 3090206"/>
                <a:gd name="connsiteX23" fmla="*/ 850474 w 5847476"/>
                <a:gd name="connsiteY23" fmla="*/ 837125 h 3090206"/>
                <a:gd name="connsiteX24" fmla="*/ 1203524 w 5847476"/>
                <a:gd name="connsiteY24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4128963 w 5847476"/>
                <a:gd name="connsiteY8" fmla="*/ 3090205 h 3090206"/>
                <a:gd name="connsiteX9" fmla="*/ 4142343 w 5847476"/>
                <a:gd name="connsiteY9" fmla="*/ 2791353 h 3090206"/>
                <a:gd name="connsiteX10" fmla="*/ 3673993 w 5847476"/>
                <a:gd name="connsiteY10" fmla="*/ 2795814 h 3090206"/>
                <a:gd name="connsiteX11" fmla="*/ 3673993 w 5847476"/>
                <a:gd name="connsiteY11" fmla="*/ 3081284 h 3090206"/>
                <a:gd name="connsiteX12" fmla="*/ 2491963 w 5847476"/>
                <a:gd name="connsiteY12" fmla="*/ 3076823 h 3090206"/>
                <a:gd name="connsiteX13" fmla="*/ 2491963 w 5847476"/>
                <a:gd name="connsiteY13" fmla="*/ 2795813 h 3090206"/>
                <a:gd name="connsiteX14" fmla="*/ 2010231 w 5847476"/>
                <a:gd name="connsiteY14" fmla="*/ 2804735 h 3090206"/>
                <a:gd name="connsiteX15" fmla="*/ 2019153 w 5847476"/>
                <a:gd name="connsiteY15" fmla="*/ 3090206 h 3090206"/>
                <a:gd name="connsiteX16" fmla="*/ 1253 w 5847476"/>
                <a:gd name="connsiteY16" fmla="*/ 3084037 h 3090206"/>
                <a:gd name="connsiteX17" fmla="*/ 7185 w 5847476"/>
                <a:gd name="connsiteY17" fmla="*/ 1758750 h 3090206"/>
                <a:gd name="connsiteX18" fmla="*/ 424531 w 5847476"/>
                <a:gd name="connsiteY18" fmla="*/ 2149043 h 3090206"/>
                <a:gd name="connsiteX19" fmla="*/ 837125 w 5847476"/>
                <a:gd name="connsiteY19" fmla="*/ 1647238 h 3090206"/>
                <a:gd name="connsiteX20" fmla="*/ 692158 w 5847476"/>
                <a:gd name="connsiteY20" fmla="*/ 1457667 h 3090206"/>
                <a:gd name="connsiteX21" fmla="*/ 1087163 w 5847476"/>
                <a:gd name="connsiteY21" fmla="*/ 1089676 h 3090206"/>
                <a:gd name="connsiteX22" fmla="*/ 850474 w 5847476"/>
                <a:gd name="connsiteY22" fmla="*/ 837125 h 3090206"/>
                <a:gd name="connsiteX23" fmla="*/ 1203524 w 5847476"/>
                <a:gd name="connsiteY23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4142343 w 5847476"/>
                <a:gd name="connsiteY8" fmla="*/ 2791353 h 3090206"/>
                <a:gd name="connsiteX9" fmla="*/ 3673993 w 5847476"/>
                <a:gd name="connsiteY9" fmla="*/ 2795814 h 3090206"/>
                <a:gd name="connsiteX10" fmla="*/ 3673993 w 5847476"/>
                <a:gd name="connsiteY10" fmla="*/ 3081284 h 3090206"/>
                <a:gd name="connsiteX11" fmla="*/ 2491963 w 5847476"/>
                <a:gd name="connsiteY11" fmla="*/ 3076823 h 3090206"/>
                <a:gd name="connsiteX12" fmla="*/ 2491963 w 5847476"/>
                <a:gd name="connsiteY12" fmla="*/ 2795813 h 3090206"/>
                <a:gd name="connsiteX13" fmla="*/ 2010231 w 5847476"/>
                <a:gd name="connsiteY13" fmla="*/ 2804735 h 3090206"/>
                <a:gd name="connsiteX14" fmla="*/ 2019153 w 5847476"/>
                <a:gd name="connsiteY14" fmla="*/ 3090206 h 3090206"/>
                <a:gd name="connsiteX15" fmla="*/ 1253 w 5847476"/>
                <a:gd name="connsiteY15" fmla="*/ 3084037 h 3090206"/>
                <a:gd name="connsiteX16" fmla="*/ 7185 w 5847476"/>
                <a:gd name="connsiteY16" fmla="*/ 1758750 h 3090206"/>
                <a:gd name="connsiteX17" fmla="*/ 424531 w 5847476"/>
                <a:gd name="connsiteY17" fmla="*/ 2149043 h 3090206"/>
                <a:gd name="connsiteX18" fmla="*/ 837125 w 5847476"/>
                <a:gd name="connsiteY18" fmla="*/ 1647238 h 3090206"/>
                <a:gd name="connsiteX19" fmla="*/ 692158 w 5847476"/>
                <a:gd name="connsiteY19" fmla="*/ 1457667 h 3090206"/>
                <a:gd name="connsiteX20" fmla="*/ 1087163 w 5847476"/>
                <a:gd name="connsiteY20" fmla="*/ 1089676 h 3090206"/>
                <a:gd name="connsiteX21" fmla="*/ 850474 w 5847476"/>
                <a:gd name="connsiteY21" fmla="*/ 837125 h 3090206"/>
                <a:gd name="connsiteX22" fmla="*/ 1203524 w 5847476"/>
                <a:gd name="connsiteY22" fmla="*/ 489647 h 3090206"/>
                <a:gd name="connsiteX0" fmla="*/ 1203524 w 4142343"/>
                <a:gd name="connsiteY0" fmla="*/ 483209 h 3083768"/>
                <a:gd name="connsiteX1" fmla="*/ 1487977 w 4142343"/>
                <a:gd name="connsiteY1" fmla="*/ 772732 h 3083768"/>
                <a:gd name="connsiteX2" fmla="*/ 1867904 w 4142343"/>
                <a:gd name="connsiteY2" fmla="*/ 360608 h 3083768"/>
                <a:gd name="connsiteX3" fmla="*/ 1996693 w 4142343"/>
                <a:gd name="connsiteY3" fmla="*/ 508715 h 3083768"/>
                <a:gd name="connsiteX4" fmla="*/ 2151239 w 4142343"/>
                <a:gd name="connsiteY4" fmla="*/ 379927 h 3083768"/>
                <a:gd name="connsiteX5" fmla="*/ 2035328 w 4142343"/>
                <a:gd name="connsiteY5" fmla="*/ 264016 h 3083768"/>
                <a:gd name="connsiteX6" fmla="*/ 2299346 w 4142343"/>
                <a:gd name="connsiteY6" fmla="*/ 0 h 3083768"/>
                <a:gd name="connsiteX7" fmla="*/ 4103736 w 4142343"/>
                <a:gd name="connsiteY7" fmla="*/ 4195 h 3083768"/>
                <a:gd name="connsiteX8" fmla="*/ 4142343 w 4142343"/>
                <a:gd name="connsiteY8" fmla="*/ 2784915 h 3083768"/>
                <a:gd name="connsiteX9" fmla="*/ 3673993 w 4142343"/>
                <a:gd name="connsiteY9" fmla="*/ 2789376 h 3083768"/>
                <a:gd name="connsiteX10" fmla="*/ 3673993 w 4142343"/>
                <a:gd name="connsiteY10" fmla="*/ 3074846 h 3083768"/>
                <a:gd name="connsiteX11" fmla="*/ 2491963 w 4142343"/>
                <a:gd name="connsiteY11" fmla="*/ 3070385 h 3083768"/>
                <a:gd name="connsiteX12" fmla="*/ 2491963 w 4142343"/>
                <a:gd name="connsiteY12" fmla="*/ 2789375 h 3083768"/>
                <a:gd name="connsiteX13" fmla="*/ 2010231 w 4142343"/>
                <a:gd name="connsiteY13" fmla="*/ 2798297 h 3083768"/>
                <a:gd name="connsiteX14" fmla="*/ 2019153 w 4142343"/>
                <a:gd name="connsiteY14" fmla="*/ 3083768 h 3083768"/>
                <a:gd name="connsiteX15" fmla="*/ 1253 w 4142343"/>
                <a:gd name="connsiteY15" fmla="*/ 3077599 h 3083768"/>
                <a:gd name="connsiteX16" fmla="*/ 7185 w 4142343"/>
                <a:gd name="connsiteY16" fmla="*/ 1752312 h 3083768"/>
                <a:gd name="connsiteX17" fmla="*/ 424531 w 4142343"/>
                <a:gd name="connsiteY17" fmla="*/ 2142605 h 3083768"/>
                <a:gd name="connsiteX18" fmla="*/ 837125 w 4142343"/>
                <a:gd name="connsiteY18" fmla="*/ 1640800 h 3083768"/>
                <a:gd name="connsiteX19" fmla="*/ 692158 w 4142343"/>
                <a:gd name="connsiteY19" fmla="*/ 1451229 h 3083768"/>
                <a:gd name="connsiteX20" fmla="*/ 1087163 w 4142343"/>
                <a:gd name="connsiteY20" fmla="*/ 1083238 h 3083768"/>
                <a:gd name="connsiteX21" fmla="*/ 850474 w 4142343"/>
                <a:gd name="connsiteY21" fmla="*/ 830687 h 3083768"/>
                <a:gd name="connsiteX22" fmla="*/ 1203524 w 4142343"/>
                <a:gd name="connsiteY22" fmla="*/ 483209 h 3083768"/>
                <a:gd name="connsiteX0" fmla="*/ 1203524 w 4142343"/>
                <a:gd name="connsiteY0" fmla="*/ 483209 h 3083768"/>
                <a:gd name="connsiteX1" fmla="*/ 1487977 w 4142343"/>
                <a:gd name="connsiteY1" fmla="*/ 772732 h 3083768"/>
                <a:gd name="connsiteX2" fmla="*/ 1867904 w 4142343"/>
                <a:gd name="connsiteY2" fmla="*/ 360608 h 3083768"/>
                <a:gd name="connsiteX3" fmla="*/ 1996693 w 4142343"/>
                <a:gd name="connsiteY3" fmla="*/ 508715 h 3083768"/>
                <a:gd name="connsiteX4" fmla="*/ 2151239 w 4142343"/>
                <a:gd name="connsiteY4" fmla="*/ 379927 h 3083768"/>
                <a:gd name="connsiteX5" fmla="*/ 2035328 w 4142343"/>
                <a:gd name="connsiteY5" fmla="*/ 264016 h 3083768"/>
                <a:gd name="connsiteX6" fmla="*/ 2299346 w 4142343"/>
                <a:gd name="connsiteY6" fmla="*/ 0 h 3083768"/>
                <a:gd name="connsiteX7" fmla="*/ 4103736 w 4142343"/>
                <a:gd name="connsiteY7" fmla="*/ 4195 h 3083768"/>
                <a:gd name="connsiteX8" fmla="*/ 4142343 w 4142343"/>
                <a:gd name="connsiteY8" fmla="*/ 2784915 h 3083768"/>
                <a:gd name="connsiteX9" fmla="*/ 3673993 w 4142343"/>
                <a:gd name="connsiteY9" fmla="*/ 2789376 h 3083768"/>
                <a:gd name="connsiteX10" fmla="*/ 3673993 w 4142343"/>
                <a:gd name="connsiteY10" fmla="*/ 3074846 h 3083768"/>
                <a:gd name="connsiteX11" fmla="*/ 2491963 w 4142343"/>
                <a:gd name="connsiteY11" fmla="*/ 3070385 h 3083768"/>
                <a:gd name="connsiteX12" fmla="*/ 2491963 w 4142343"/>
                <a:gd name="connsiteY12" fmla="*/ 2789375 h 3083768"/>
                <a:gd name="connsiteX13" fmla="*/ 2010231 w 4142343"/>
                <a:gd name="connsiteY13" fmla="*/ 2798297 h 3083768"/>
                <a:gd name="connsiteX14" fmla="*/ 2019153 w 4142343"/>
                <a:gd name="connsiteY14" fmla="*/ 3083768 h 3083768"/>
                <a:gd name="connsiteX15" fmla="*/ 1253 w 4142343"/>
                <a:gd name="connsiteY15" fmla="*/ 3077599 h 3083768"/>
                <a:gd name="connsiteX16" fmla="*/ 7185 w 4142343"/>
                <a:gd name="connsiteY16" fmla="*/ 1752312 h 3083768"/>
                <a:gd name="connsiteX17" fmla="*/ 424531 w 4142343"/>
                <a:gd name="connsiteY17" fmla="*/ 2142605 h 3083768"/>
                <a:gd name="connsiteX18" fmla="*/ 837125 w 4142343"/>
                <a:gd name="connsiteY18" fmla="*/ 1640800 h 3083768"/>
                <a:gd name="connsiteX19" fmla="*/ 692158 w 4142343"/>
                <a:gd name="connsiteY19" fmla="*/ 1451229 h 3083768"/>
                <a:gd name="connsiteX20" fmla="*/ 1087163 w 4142343"/>
                <a:gd name="connsiteY20" fmla="*/ 1083238 h 3083768"/>
                <a:gd name="connsiteX21" fmla="*/ 850474 w 4142343"/>
                <a:gd name="connsiteY21" fmla="*/ 830687 h 3083768"/>
                <a:gd name="connsiteX22" fmla="*/ 1203524 w 4142343"/>
                <a:gd name="connsiteY22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837125 w 4110446"/>
                <a:gd name="connsiteY18" fmla="*/ 1640800 h 3083768"/>
                <a:gd name="connsiteX19" fmla="*/ 692158 w 4110446"/>
                <a:gd name="connsiteY19" fmla="*/ 1451229 h 3083768"/>
                <a:gd name="connsiteX20" fmla="*/ 1087163 w 4110446"/>
                <a:gd name="connsiteY20" fmla="*/ 1083238 h 3083768"/>
                <a:gd name="connsiteX21" fmla="*/ 850474 w 4110446"/>
                <a:gd name="connsiteY21" fmla="*/ 830687 h 3083768"/>
                <a:gd name="connsiteX22" fmla="*/ 1203524 w 4110446"/>
                <a:gd name="connsiteY22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15691 w 4110446"/>
                <a:gd name="connsiteY18" fmla="*/ 2147826 h 3083768"/>
                <a:gd name="connsiteX19" fmla="*/ 837125 w 4110446"/>
                <a:gd name="connsiteY19" fmla="*/ 1640800 h 3083768"/>
                <a:gd name="connsiteX20" fmla="*/ 692158 w 4110446"/>
                <a:gd name="connsiteY20" fmla="*/ 1451229 h 3083768"/>
                <a:gd name="connsiteX21" fmla="*/ 1087163 w 4110446"/>
                <a:gd name="connsiteY21" fmla="*/ 1083238 h 3083768"/>
                <a:gd name="connsiteX22" fmla="*/ 850474 w 4110446"/>
                <a:gd name="connsiteY22" fmla="*/ 830687 h 3083768"/>
                <a:gd name="connsiteX23" fmla="*/ 1203524 w 4110446"/>
                <a:gd name="connsiteY23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837125 w 4110446"/>
                <a:gd name="connsiteY19" fmla="*/ 1640800 h 3083768"/>
                <a:gd name="connsiteX20" fmla="*/ 692158 w 4110446"/>
                <a:gd name="connsiteY20" fmla="*/ 1451229 h 3083768"/>
                <a:gd name="connsiteX21" fmla="*/ 1087163 w 4110446"/>
                <a:gd name="connsiteY21" fmla="*/ 1083238 h 3083768"/>
                <a:gd name="connsiteX22" fmla="*/ 850474 w 4110446"/>
                <a:gd name="connsiteY22" fmla="*/ 830687 h 3083768"/>
                <a:gd name="connsiteX23" fmla="*/ 1203524 w 4110446"/>
                <a:gd name="connsiteY23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644291 w 4110446"/>
                <a:gd name="connsiteY19" fmla="*/ 1966291 h 3083768"/>
                <a:gd name="connsiteX20" fmla="*/ 837125 w 4110446"/>
                <a:gd name="connsiteY20" fmla="*/ 1640800 h 3083768"/>
                <a:gd name="connsiteX21" fmla="*/ 692158 w 4110446"/>
                <a:gd name="connsiteY21" fmla="*/ 1451229 h 3083768"/>
                <a:gd name="connsiteX22" fmla="*/ 1087163 w 4110446"/>
                <a:gd name="connsiteY22" fmla="*/ 1083238 h 3083768"/>
                <a:gd name="connsiteX23" fmla="*/ 850474 w 4110446"/>
                <a:gd name="connsiteY23" fmla="*/ 830687 h 3083768"/>
                <a:gd name="connsiteX24" fmla="*/ 1203524 w 4110446"/>
                <a:gd name="connsiteY24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837125 w 4110446"/>
                <a:gd name="connsiteY20" fmla="*/ 1640800 h 3083768"/>
                <a:gd name="connsiteX21" fmla="*/ 692158 w 4110446"/>
                <a:gd name="connsiteY21" fmla="*/ 1451229 h 3083768"/>
                <a:gd name="connsiteX22" fmla="*/ 1087163 w 4110446"/>
                <a:gd name="connsiteY22" fmla="*/ 1083238 h 3083768"/>
                <a:gd name="connsiteX23" fmla="*/ 850474 w 4110446"/>
                <a:gd name="connsiteY23" fmla="*/ 830687 h 3083768"/>
                <a:gd name="connsiteX24" fmla="*/ 1203524 w 4110446"/>
                <a:gd name="connsiteY24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482927 w 4110446"/>
                <a:gd name="connsiteY20" fmla="*/ 2094038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597227 w 4110446"/>
                <a:gd name="connsiteY20" fmla="*/ 2087315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529992 w 4110446"/>
                <a:gd name="connsiteY20" fmla="*/ 210076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69479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04360 w 4110446"/>
                <a:gd name="connsiteY17" fmla="*/ 2135881 h 3083768"/>
                <a:gd name="connsiteX18" fmla="*/ 469479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04360 w 4110446"/>
                <a:gd name="connsiteY17" fmla="*/ 2135881 h 3083768"/>
                <a:gd name="connsiteX18" fmla="*/ 469479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90913 w 4110446"/>
                <a:gd name="connsiteY17" fmla="*/ 2115710 h 3083768"/>
                <a:gd name="connsiteX18" fmla="*/ 469479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90913 w 4110446"/>
                <a:gd name="connsiteY17" fmla="*/ 2115710 h 3083768"/>
                <a:gd name="connsiteX18" fmla="*/ 482926 w 4110446"/>
                <a:gd name="connsiteY18" fmla="*/ 2181444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90913 w 4110446"/>
                <a:gd name="connsiteY17" fmla="*/ 2115710 h 3083768"/>
                <a:gd name="connsiteX18" fmla="*/ 482926 w 4110446"/>
                <a:gd name="connsiteY18" fmla="*/ 2181444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90913 w 4110446"/>
                <a:gd name="connsiteY17" fmla="*/ 2115710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04360 w 4110446"/>
                <a:gd name="connsiteY17" fmla="*/ 2095539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7466 w 4110446"/>
                <a:gd name="connsiteY17" fmla="*/ 2095539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87075 w 4110446"/>
                <a:gd name="connsiteY18" fmla="*/ 2185163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87075 w 4110446"/>
                <a:gd name="connsiteY18" fmla="*/ 2185163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87075 w 4110446"/>
                <a:gd name="connsiteY18" fmla="*/ 2185163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10280 w 4117202"/>
                <a:gd name="connsiteY0" fmla="*/ 483209 h 3083768"/>
                <a:gd name="connsiteX1" fmla="*/ 1494733 w 4117202"/>
                <a:gd name="connsiteY1" fmla="*/ 772732 h 3083768"/>
                <a:gd name="connsiteX2" fmla="*/ 1874660 w 4117202"/>
                <a:gd name="connsiteY2" fmla="*/ 360608 h 3083768"/>
                <a:gd name="connsiteX3" fmla="*/ 2003449 w 4117202"/>
                <a:gd name="connsiteY3" fmla="*/ 508715 h 3083768"/>
                <a:gd name="connsiteX4" fmla="*/ 2157995 w 4117202"/>
                <a:gd name="connsiteY4" fmla="*/ 379927 h 3083768"/>
                <a:gd name="connsiteX5" fmla="*/ 2042084 w 4117202"/>
                <a:gd name="connsiteY5" fmla="*/ 264016 h 3083768"/>
                <a:gd name="connsiteX6" fmla="*/ 2306102 w 4117202"/>
                <a:gd name="connsiteY6" fmla="*/ 0 h 3083768"/>
                <a:gd name="connsiteX7" fmla="*/ 4110492 w 4117202"/>
                <a:gd name="connsiteY7" fmla="*/ 4195 h 3083768"/>
                <a:gd name="connsiteX8" fmla="*/ 4117202 w 4117202"/>
                <a:gd name="connsiteY8" fmla="*/ 2784915 h 3083768"/>
                <a:gd name="connsiteX9" fmla="*/ 3680749 w 4117202"/>
                <a:gd name="connsiteY9" fmla="*/ 2789376 h 3083768"/>
                <a:gd name="connsiteX10" fmla="*/ 3680749 w 4117202"/>
                <a:gd name="connsiteY10" fmla="*/ 3074846 h 3083768"/>
                <a:gd name="connsiteX11" fmla="*/ 2498719 w 4117202"/>
                <a:gd name="connsiteY11" fmla="*/ 3070385 h 3083768"/>
                <a:gd name="connsiteX12" fmla="*/ 2498719 w 4117202"/>
                <a:gd name="connsiteY12" fmla="*/ 2789375 h 3083768"/>
                <a:gd name="connsiteX13" fmla="*/ 2016987 w 4117202"/>
                <a:gd name="connsiteY13" fmla="*/ 2798297 h 3083768"/>
                <a:gd name="connsiteX14" fmla="*/ 2025909 w 4117202"/>
                <a:gd name="connsiteY14" fmla="*/ 3083768 h 3083768"/>
                <a:gd name="connsiteX15" fmla="*/ 8009 w 4117202"/>
                <a:gd name="connsiteY15" fmla="*/ 3077599 h 3083768"/>
                <a:gd name="connsiteX16" fmla="*/ 3892 w 4117202"/>
                <a:gd name="connsiteY16" fmla="*/ 1752312 h 3083768"/>
                <a:gd name="connsiteX17" fmla="*/ 377499 w 4117202"/>
                <a:gd name="connsiteY17" fmla="*/ 2108986 h 3083768"/>
                <a:gd name="connsiteX18" fmla="*/ 493831 w 4117202"/>
                <a:gd name="connsiteY18" fmla="*/ 2185163 h 3083768"/>
                <a:gd name="connsiteX19" fmla="*/ 597259 w 4117202"/>
                <a:gd name="connsiteY19" fmla="*/ 2073867 h 3083768"/>
                <a:gd name="connsiteX20" fmla="*/ 523301 w 4117202"/>
                <a:gd name="connsiteY20" fmla="*/ 1966292 h 3083768"/>
                <a:gd name="connsiteX21" fmla="*/ 843881 w 4117202"/>
                <a:gd name="connsiteY21" fmla="*/ 1640800 h 3083768"/>
                <a:gd name="connsiteX22" fmla="*/ 698914 w 4117202"/>
                <a:gd name="connsiteY22" fmla="*/ 1451229 h 3083768"/>
                <a:gd name="connsiteX23" fmla="*/ 1093919 w 4117202"/>
                <a:gd name="connsiteY23" fmla="*/ 1083238 h 3083768"/>
                <a:gd name="connsiteX24" fmla="*/ 857230 w 4117202"/>
                <a:gd name="connsiteY24" fmla="*/ 830687 h 3083768"/>
                <a:gd name="connsiteX25" fmla="*/ 1210280 w 411720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598439 w 4118382"/>
                <a:gd name="connsiteY19" fmla="*/ 2073867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598439 w 4118382"/>
                <a:gd name="connsiteY19" fmla="*/ 2073867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598439 w 4118382"/>
                <a:gd name="connsiteY19" fmla="*/ 2073867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845061 w 4118382"/>
                <a:gd name="connsiteY20" fmla="*/ 1640800 h 3083768"/>
                <a:gd name="connsiteX21" fmla="*/ 700094 w 4118382"/>
                <a:gd name="connsiteY21" fmla="*/ 1451229 h 3083768"/>
                <a:gd name="connsiteX22" fmla="*/ 1095099 w 4118382"/>
                <a:gd name="connsiteY22" fmla="*/ 1083238 h 3083768"/>
                <a:gd name="connsiteX23" fmla="*/ 858410 w 4118382"/>
                <a:gd name="connsiteY23" fmla="*/ 830687 h 3083768"/>
                <a:gd name="connsiteX24" fmla="*/ 1211460 w 4118382"/>
                <a:gd name="connsiteY24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695258 w 4118382"/>
                <a:gd name="connsiteY20" fmla="*/ 1967284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694715 w 4118382"/>
                <a:gd name="connsiteY22" fmla="*/ 1461987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694715 w 4118382"/>
                <a:gd name="connsiteY22" fmla="*/ 1461987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694715 w 4118382"/>
                <a:gd name="connsiteY22" fmla="*/ 1461987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694715 w 4118382"/>
                <a:gd name="connsiteY22" fmla="*/ 1461987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58590 w 4118382"/>
                <a:gd name="connsiteY18" fmla="*/ 2123270 h 3083768"/>
                <a:gd name="connsiteX19" fmla="*/ 511148 w 4118382"/>
                <a:gd name="connsiteY19" fmla="*/ 2179784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11148 w 4118382"/>
                <a:gd name="connsiteY19" fmla="*/ 2179784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11148 w 4118382"/>
                <a:gd name="connsiteY19" fmla="*/ 2179784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11148 w 4118382"/>
                <a:gd name="connsiteY19" fmla="*/ 2179784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7284 w 4118382"/>
                <a:gd name="connsiteY19" fmla="*/ 2174405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11147 w 4118382"/>
                <a:gd name="connsiteY19" fmla="*/ 2136753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7283 w 4118382"/>
                <a:gd name="connsiteY19" fmla="*/ 2158268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7283 w 4118382"/>
                <a:gd name="connsiteY19" fmla="*/ 2158268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7283 w 4118382"/>
                <a:gd name="connsiteY19" fmla="*/ 2158268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1904 w 4118382"/>
                <a:gd name="connsiteY19" fmla="*/ 2169026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307282 w 4118382"/>
                <a:gd name="connsiteY5" fmla="*/ 0 h 3083768"/>
                <a:gd name="connsiteX6" fmla="*/ 4111672 w 4118382"/>
                <a:gd name="connsiteY6" fmla="*/ 4195 h 3083768"/>
                <a:gd name="connsiteX7" fmla="*/ 4118382 w 4118382"/>
                <a:gd name="connsiteY7" fmla="*/ 2784915 h 3083768"/>
                <a:gd name="connsiteX8" fmla="*/ 3681929 w 4118382"/>
                <a:gd name="connsiteY8" fmla="*/ 2789376 h 3083768"/>
                <a:gd name="connsiteX9" fmla="*/ 3681929 w 4118382"/>
                <a:gd name="connsiteY9" fmla="*/ 3074846 h 3083768"/>
                <a:gd name="connsiteX10" fmla="*/ 2499899 w 4118382"/>
                <a:gd name="connsiteY10" fmla="*/ 3070385 h 3083768"/>
                <a:gd name="connsiteX11" fmla="*/ 2499899 w 4118382"/>
                <a:gd name="connsiteY11" fmla="*/ 2789375 h 3083768"/>
                <a:gd name="connsiteX12" fmla="*/ 2018167 w 4118382"/>
                <a:gd name="connsiteY12" fmla="*/ 2798297 h 3083768"/>
                <a:gd name="connsiteX13" fmla="*/ 2027089 w 4118382"/>
                <a:gd name="connsiteY13" fmla="*/ 3083768 h 3083768"/>
                <a:gd name="connsiteX14" fmla="*/ 4164 w 4118382"/>
                <a:gd name="connsiteY14" fmla="*/ 3077599 h 3083768"/>
                <a:gd name="connsiteX15" fmla="*/ 5072 w 4118382"/>
                <a:gd name="connsiteY15" fmla="*/ 1752312 h 3083768"/>
                <a:gd name="connsiteX16" fmla="*/ 378679 w 4118382"/>
                <a:gd name="connsiteY16" fmla="*/ 2103608 h 3083768"/>
                <a:gd name="connsiteX17" fmla="*/ 442454 w 4118382"/>
                <a:gd name="connsiteY17" fmla="*/ 2107133 h 3083768"/>
                <a:gd name="connsiteX18" fmla="*/ 521904 w 4118382"/>
                <a:gd name="connsiteY18" fmla="*/ 2169026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694715 w 4118382"/>
                <a:gd name="connsiteY22" fmla="*/ 1461987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79014 h 3079573"/>
                <a:gd name="connsiteX1" fmla="*/ 1495913 w 4118382"/>
                <a:gd name="connsiteY1" fmla="*/ 768537 h 3079573"/>
                <a:gd name="connsiteX2" fmla="*/ 1875840 w 4118382"/>
                <a:gd name="connsiteY2" fmla="*/ 356413 h 3079573"/>
                <a:gd name="connsiteX3" fmla="*/ 2004629 w 4118382"/>
                <a:gd name="connsiteY3" fmla="*/ 504520 h 3079573"/>
                <a:gd name="connsiteX4" fmla="*/ 2159175 w 4118382"/>
                <a:gd name="connsiteY4" fmla="*/ 375732 h 3079573"/>
                <a:gd name="connsiteX5" fmla="*/ 4111672 w 4118382"/>
                <a:gd name="connsiteY5" fmla="*/ 0 h 3079573"/>
                <a:gd name="connsiteX6" fmla="*/ 4118382 w 4118382"/>
                <a:gd name="connsiteY6" fmla="*/ 2780720 h 3079573"/>
                <a:gd name="connsiteX7" fmla="*/ 3681929 w 4118382"/>
                <a:gd name="connsiteY7" fmla="*/ 2785181 h 3079573"/>
                <a:gd name="connsiteX8" fmla="*/ 3681929 w 4118382"/>
                <a:gd name="connsiteY8" fmla="*/ 3070651 h 3079573"/>
                <a:gd name="connsiteX9" fmla="*/ 2499899 w 4118382"/>
                <a:gd name="connsiteY9" fmla="*/ 3066190 h 3079573"/>
                <a:gd name="connsiteX10" fmla="*/ 2499899 w 4118382"/>
                <a:gd name="connsiteY10" fmla="*/ 2785180 h 3079573"/>
                <a:gd name="connsiteX11" fmla="*/ 2018167 w 4118382"/>
                <a:gd name="connsiteY11" fmla="*/ 2794102 h 3079573"/>
                <a:gd name="connsiteX12" fmla="*/ 2027089 w 4118382"/>
                <a:gd name="connsiteY12" fmla="*/ 3079573 h 3079573"/>
                <a:gd name="connsiteX13" fmla="*/ 4164 w 4118382"/>
                <a:gd name="connsiteY13" fmla="*/ 3073404 h 3079573"/>
                <a:gd name="connsiteX14" fmla="*/ 5072 w 4118382"/>
                <a:gd name="connsiteY14" fmla="*/ 1748117 h 3079573"/>
                <a:gd name="connsiteX15" fmla="*/ 378679 w 4118382"/>
                <a:gd name="connsiteY15" fmla="*/ 2099413 h 3079573"/>
                <a:gd name="connsiteX16" fmla="*/ 442454 w 4118382"/>
                <a:gd name="connsiteY16" fmla="*/ 2102938 h 3079573"/>
                <a:gd name="connsiteX17" fmla="*/ 521904 w 4118382"/>
                <a:gd name="connsiteY17" fmla="*/ 2164831 h 3079573"/>
                <a:gd name="connsiteX18" fmla="*/ 636091 w 4118382"/>
                <a:gd name="connsiteY18" fmla="*/ 2064293 h 3079573"/>
                <a:gd name="connsiteX19" fmla="*/ 533893 w 4118382"/>
                <a:gd name="connsiteY19" fmla="*/ 1989983 h 3079573"/>
                <a:gd name="connsiteX20" fmla="*/ 845061 w 4118382"/>
                <a:gd name="connsiteY20" fmla="*/ 1636605 h 3079573"/>
                <a:gd name="connsiteX21" fmla="*/ 694715 w 4118382"/>
                <a:gd name="connsiteY21" fmla="*/ 1457792 h 3079573"/>
                <a:gd name="connsiteX22" fmla="*/ 1095099 w 4118382"/>
                <a:gd name="connsiteY22" fmla="*/ 1079043 h 3079573"/>
                <a:gd name="connsiteX23" fmla="*/ 858410 w 4118382"/>
                <a:gd name="connsiteY23" fmla="*/ 826492 h 3079573"/>
                <a:gd name="connsiteX24" fmla="*/ 1211460 w 4118382"/>
                <a:gd name="connsiteY24" fmla="*/ 479014 h 3079573"/>
                <a:gd name="connsiteX0" fmla="*/ 1211460 w 4118382"/>
                <a:gd name="connsiteY0" fmla="*/ 479014 h 3079573"/>
                <a:gd name="connsiteX1" fmla="*/ 1495913 w 4118382"/>
                <a:gd name="connsiteY1" fmla="*/ 768537 h 3079573"/>
                <a:gd name="connsiteX2" fmla="*/ 1875840 w 4118382"/>
                <a:gd name="connsiteY2" fmla="*/ 356413 h 3079573"/>
                <a:gd name="connsiteX3" fmla="*/ 2004629 w 4118382"/>
                <a:gd name="connsiteY3" fmla="*/ 504520 h 3079573"/>
                <a:gd name="connsiteX4" fmla="*/ 4111672 w 4118382"/>
                <a:gd name="connsiteY4" fmla="*/ 0 h 3079573"/>
                <a:gd name="connsiteX5" fmla="*/ 4118382 w 4118382"/>
                <a:gd name="connsiteY5" fmla="*/ 2780720 h 3079573"/>
                <a:gd name="connsiteX6" fmla="*/ 3681929 w 4118382"/>
                <a:gd name="connsiteY6" fmla="*/ 2785181 h 3079573"/>
                <a:gd name="connsiteX7" fmla="*/ 3681929 w 4118382"/>
                <a:gd name="connsiteY7" fmla="*/ 3070651 h 3079573"/>
                <a:gd name="connsiteX8" fmla="*/ 2499899 w 4118382"/>
                <a:gd name="connsiteY8" fmla="*/ 3066190 h 3079573"/>
                <a:gd name="connsiteX9" fmla="*/ 2499899 w 4118382"/>
                <a:gd name="connsiteY9" fmla="*/ 2785180 h 3079573"/>
                <a:gd name="connsiteX10" fmla="*/ 2018167 w 4118382"/>
                <a:gd name="connsiteY10" fmla="*/ 2794102 h 3079573"/>
                <a:gd name="connsiteX11" fmla="*/ 2027089 w 4118382"/>
                <a:gd name="connsiteY11" fmla="*/ 3079573 h 3079573"/>
                <a:gd name="connsiteX12" fmla="*/ 4164 w 4118382"/>
                <a:gd name="connsiteY12" fmla="*/ 3073404 h 3079573"/>
                <a:gd name="connsiteX13" fmla="*/ 5072 w 4118382"/>
                <a:gd name="connsiteY13" fmla="*/ 1748117 h 3079573"/>
                <a:gd name="connsiteX14" fmla="*/ 378679 w 4118382"/>
                <a:gd name="connsiteY14" fmla="*/ 2099413 h 3079573"/>
                <a:gd name="connsiteX15" fmla="*/ 442454 w 4118382"/>
                <a:gd name="connsiteY15" fmla="*/ 2102938 h 3079573"/>
                <a:gd name="connsiteX16" fmla="*/ 521904 w 4118382"/>
                <a:gd name="connsiteY16" fmla="*/ 2164831 h 3079573"/>
                <a:gd name="connsiteX17" fmla="*/ 636091 w 4118382"/>
                <a:gd name="connsiteY17" fmla="*/ 2064293 h 3079573"/>
                <a:gd name="connsiteX18" fmla="*/ 533893 w 4118382"/>
                <a:gd name="connsiteY18" fmla="*/ 1989983 h 3079573"/>
                <a:gd name="connsiteX19" fmla="*/ 845061 w 4118382"/>
                <a:gd name="connsiteY19" fmla="*/ 1636605 h 3079573"/>
                <a:gd name="connsiteX20" fmla="*/ 694715 w 4118382"/>
                <a:gd name="connsiteY20" fmla="*/ 1457792 h 3079573"/>
                <a:gd name="connsiteX21" fmla="*/ 1095099 w 4118382"/>
                <a:gd name="connsiteY21" fmla="*/ 1079043 h 3079573"/>
                <a:gd name="connsiteX22" fmla="*/ 858410 w 4118382"/>
                <a:gd name="connsiteY22" fmla="*/ 826492 h 3079573"/>
                <a:gd name="connsiteX23" fmla="*/ 1211460 w 4118382"/>
                <a:gd name="connsiteY23" fmla="*/ 479014 h 3079573"/>
                <a:gd name="connsiteX0" fmla="*/ 1211460 w 4118382"/>
                <a:gd name="connsiteY0" fmla="*/ 479014 h 3079573"/>
                <a:gd name="connsiteX1" fmla="*/ 1495913 w 4118382"/>
                <a:gd name="connsiteY1" fmla="*/ 768537 h 3079573"/>
                <a:gd name="connsiteX2" fmla="*/ 1875840 w 4118382"/>
                <a:gd name="connsiteY2" fmla="*/ 356413 h 3079573"/>
                <a:gd name="connsiteX3" fmla="*/ 4111672 w 4118382"/>
                <a:gd name="connsiteY3" fmla="*/ 0 h 3079573"/>
                <a:gd name="connsiteX4" fmla="*/ 4118382 w 4118382"/>
                <a:gd name="connsiteY4" fmla="*/ 2780720 h 3079573"/>
                <a:gd name="connsiteX5" fmla="*/ 3681929 w 4118382"/>
                <a:gd name="connsiteY5" fmla="*/ 2785181 h 3079573"/>
                <a:gd name="connsiteX6" fmla="*/ 3681929 w 4118382"/>
                <a:gd name="connsiteY6" fmla="*/ 3070651 h 3079573"/>
                <a:gd name="connsiteX7" fmla="*/ 2499899 w 4118382"/>
                <a:gd name="connsiteY7" fmla="*/ 3066190 h 3079573"/>
                <a:gd name="connsiteX8" fmla="*/ 2499899 w 4118382"/>
                <a:gd name="connsiteY8" fmla="*/ 2785180 h 3079573"/>
                <a:gd name="connsiteX9" fmla="*/ 2018167 w 4118382"/>
                <a:gd name="connsiteY9" fmla="*/ 2794102 h 3079573"/>
                <a:gd name="connsiteX10" fmla="*/ 2027089 w 4118382"/>
                <a:gd name="connsiteY10" fmla="*/ 3079573 h 3079573"/>
                <a:gd name="connsiteX11" fmla="*/ 4164 w 4118382"/>
                <a:gd name="connsiteY11" fmla="*/ 3073404 h 3079573"/>
                <a:gd name="connsiteX12" fmla="*/ 5072 w 4118382"/>
                <a:gd name="connsiteY12" fmla="*/ 1748117 h 3079573"/>
                <a:gd name="connsiteX13" fmla="*/ 378679 w 4118382"/>
                <a:gd name="connsiteY13" fmla="*/ 2099413 h 3079573"/>
                <a:gd name="connsiteX14" fmla="*/ 442454 w 4118382"/>
                <a:gd name="connsiteY14" fmla="*/ 2102938 h 3079573"/>
                <a:gd name="connsiteX15" fmla="*/ 521904 w 4118382"/>
                <a:gd name="connsiteY15" fmla="*/ 2164831 h 3079573"/>
                <a:gd name="connsiteX16" fmla="*/ 636091 w 4118382"/>
                <a:gd name="connsiteY16" fmla="*/ 2064293 h 3079573"/>
                <a:gd name="connsiteX17" fmla="*/ 533893 w 4118382"/>
                <a:gd name="connsiteY17" fmla="*/ 1989983 h 3079573"/>
                <a:gd name="connsiteX18" fmla="*/ 845061 w 4118382"/>
                <a:gd name="connsiteY18" fmla="*/ 1636605 h 3079573"/>
                <a:gd name="connsiteX19" fmla="*/ 694715 w 4118382"/>
                <a:gd name="connsiteY19" fmla="*/ 1457792 h 3079573"/>
                <a:gd name="connsiteX20" fmla="*/ 1095099 w 4118382"/>
                <a:gd name="connsiteY20" fmla="*/ 1079043 h 3079573"/>
                <a:gd name="connsiteX21" fmla="*/ 858410 w 4118382"/>
                <a:gd name="connsiteY21" fmla="*/ 826492 h 3079573"/>
                <a:gd name="connsiteX22" fmla="*/ 1211460 w 4118382"/>
                <a:gd name="connsiteY22" fmla="*/ 479014 h 3079573"/>
                <a:gd name="connsiteX0" fmla="*/ 1211460 w 4118382"/>
                <a:gd name="connsiteY0" fmla="*/ 479014 h 3079573"/>
                <a:gd name="connsiteX1" fmla="*/ 1495913 w 4118382"/>
                <a:gd name="connsiteY1" fmla="*/ 768537 h 3079573"/>
                <a:gd name="connsiteX2" fmla="*/ 4111672 w 4118382"/>
                <a:gd name="connsiteY2" fmla="*/ 0 h 3079573"/>
                <a:gd name="connsiteX3" fmla="*/ 4118382 w 4118382"/>
                <a:gd name="connsiteY3" fmla="*/ 2780720 h 3079573"/>
                <a:gd name="connsiteX4" fmla="*/ 3681929 w 4118382"/>
                <a:gd name="connsiteY4" fmla="*/ 2785181 h 3079573"/>
                <a:gd name="connsiteX5" fmla="*/ 3681929 w 4118382"/>
                <a:gd name="connsiteY5" fmla="*/ 3070651 h 3079573"/>
                <a:gd name="connsiteX6" fmla="*/ 2499899 w 4118382"/>
                <a:gd name="connsiteY6" fmla="*/ 3066190 h 3079573"/>
                <a:gd name="connsiteX7" fmla="*/ 2499899 w 4118382"/>
                <a:gd name="connsiteY7" fmla="*/ 2785180 h 3079573"/>
                <a:gd name="connsiteX8" fmla="*/ 2018167 w 4118382"/>
                <a:gd name="connsiteY8" fmla="*/ 2794102 h 3079573"/>
                <a:gd name="connsiteX9" fmla="*/ 2027089 w 4118382"/>
                <a:gd name="connsiteY9" fmla="*/ 3079573 h 3079573"/>
                <a:gd name="connsiteX10" fmla="*/ 4164 w 4118382"/>
                <a:gd name="connsiteY10" fmla="*/ 3073404 h 3079573"/>
                <a:gd name="connsiteX11" fmla="*/ 5072 w 4118382"/>
                <a:gd name="connsiteY11" fmla="*/ 1748117 h 3079573"/>
                <a:gd name="connsiteX12" fmla="*/ 378679 w 4118382"/>
                <a:gd name="connsiteY12" fmla="*/ 2099413 h 3079573"/>
                <a:gd name="connsiteX13" fmla="*/ 442454 w 4118382"/>
                <a:gd name="connsiteY13" fmla="*/ 2102938 h 3079573"/>
                <a:gd name="connsiteX14" fmla="*/ 521904 w 4118382"/>
                <a:gd name="connsiteY14" fmla="*/ 2164831 h 3079573"/>
                <a:gd name="connsiteX15" fmla="*/ 636091 w 4118382"/>
                <a:gd name="connsiteY15" fmla="*/ 2064293 h 3079573"/>
                <a:gd name="connsiteX16" fmla="*/ 533893 w 4118382"/>
                <a:gd name="connsiteY16" fmla="*/ 1989983 h 3079573"/>
                <a:gd name="connsiteX17" fmla="*/ 845061 w 4118382"/>
                <a:gd name="connsiteY17" fmla="*/ 1636605 h 3079573"/>
                <a:gd name="connsiteX18" fmla="*/ 694715 w 4118382"/>
                <a:gd name="connsiteY18" fmla="*/ 1457792 h 3079573"/>
                <a:gd name="connsiteX19" fmla="*/ 1095099 w 4118382"/>
                <a:gd name="connsiteY19" fmla="*/ 1079043 h 3079573"/>
                <a:gd name="connsiteX20" fmla="*/ 858410 w 4118382"/>
                <a:gd name="connsiteY20" fmla="*/ 826492 h 3079573"/>
                <a:gd name="connsiteX21" fmla="*/ 1211460 w 4118382"/>
                <a:gd name="connsiteY21" fmla="*/ 479014 h 3079573"/>
                <a:gd name="connsiteX0" fmla="*/ 1211460 w 4118382"/>
                <a:gd name="connsiteY0" fmla="*/ 479014 h 3079573"/>
                <a:gd name="connsiteX1" fmla="*/ 4111672 w 4118382"/>
                <a:gd name="connsiteY1" fmla="*/ 0 h 3079573"/>
                <a:gd name="connsiteX2" fmla="*/ 4118382 w 4118382"/>
                <a:gd name="connsiteY2" fmla="*/ 2780720 h 3079573"/>
                <a:gd name="connsiteX3" fmla="*/ 3681929 w 4118382"/>
                <a:gd name="connsiteY3" fmla="*/ 2785181 h 3079573"/>
                <a:gd name="connsiteX4" fmla="*/ 3681929 w 4118382"/>
                <a:gd name="connsiteY4" fmla="*/ 3070651 h 3079573"/>
                <a:gd name="connsiteX5" fmla="*/ 2499899 w 4118382"/>
                <a:gd name="connsiteY5" fmla="*/ 3066190 h 3079573"/>
                <a:gd name="connsiteX6" fmla="*/ 2499899 w 4118382"/>
                <a:gd name="connsiteY6" fmla="*/ 2785180 h 3079573"/>
                <a:gd name="connsiteX7" fmla="*/ 2018167 w 4118382"/>
                <a:gd name="connsiteY7" fmla="*/ 2794102 h 3079573"/>
                <a:gd name="connsiteX8" fmla="*/ 2027089 w 4118382"/>
                <a:gd name="connsiteY8" fmla="*/ 3079573 h 3079573"/>
                <a:gd name="connsiteX9" fmla="*/ 4164 w 4118382"/>
                <a:gd name="connsiteY9" fmla="*/ 3073404 h 3079573"/>
                <a:gd name="connsiteX10" fmla="*/ 5072 w 4118382"/>
                <a:gd name="connsiteY10" fmla="*/ 1748117 h 3079573"/>
                <a:gd name="connsiteX11" fmla="*/ 378679 w 4118382"/>
                <a:gd name="connsiteY11" fmla="*/ 2099413 h 3079573"/>
                <a:gd name="connsiteX12" fmla="*/ 442454 w 4118382"/>
                <a:gd name="connsiteY12" fmla="*/ 2102938 h 3079573"/>
                <a:gd name="connsiteX13" fmla="*/ 521904 w 4118382"/>
                <a:gd name="connsiteY13" fmla="*/ 2164831 h 3079573"/>
                <a:gd name="connsiteX14" fmla="*/ 636091 w 4118382"/>
                <a:gd name="connsiteY14" fmla="*/ 2064293 h 3079573"/>
                <a:gd name="connsiteX15" fmla="*/ 533893 w 4118382"/>
                <a:gd name="connsiteY15" fmla="*/ 1989983 h 3079573"/>
                <a:gd name="connsiteX16" fmla="*/ 845061 w 4118382"/>
                <a:gd name="connsiteY16" fmla="*/ 1636605 h 3079573"/>
                <a:gd name="connsiteX17" fmla="*/ 694715 w 4118382"/>
                <a:gd name="connsiteY17" fmla="*/ 1457792 h 3079573"/>
                <a:gd name="connsiteX18" fmla="*/ 1095099 w 4118382"/>
                <a:gd name="connsiteY18" fmla="*/ 1079043 h 3079573"/>
                <a:gd name="connsiteX19" fmla="*/ 858410 w 4118382"/>
                <a:gd name="connsiteY19" fmla="*/ 826492 h 3079573"/>
                <a:gd name="connsiteX20" fmla="*/ 1211460 w 4118382"/>
                <a:gd name="connsiteY20" fmla="*/ 479014 h 3079573"/>
                <a:gd name="connsiteX0" fmla="*/ 1182885 w 4118382"/>
                <a:gd name="connsiteY0" fmla="*/ 479014 h 3079573"/>
                <a:gd name="connsiteX1" fmla="*/ 4111672 w 4118382"/>
                <a:gd name="connsiteY1" fmla="*/ 0 h 3079573"/>
                <a:gd name="connsiteX2" fmla="*/ 4118382 w 4118382"/>
                <a:gd name="connsiteY2" fmla="*/ 2780720 h 3079573"/>
                <a:gd name="connsiteX3" fmla="*/ 3681929 w 4118382"/>
                <a:gd name="connsiteY3" fmla="*/ 2785181 h 3079573"/>
                <a:gd name="connsiteX4" fmla="*/ 3681929 w 4118382"/>
                <a:gd name="connsiteY4" fmla="*/ 3070651 h 3079573"/>
                <a:gd name="connsiteX5" fmla="*/ 2499899 w 4118382"/>
                <a:gd name="connsiteY5" fmla="*/ 3066190 h 3079573"/>
                <a:gd name="connsiteX6" fmla="*/ 2499899 w 4118382"/>
                <a:gd name="connsiteY6" fmla="*/ 2785180 h 3079573"/>
                <a:gd name="connsiteX7" fmla="*/ 2018167 w 4118382"/>
                <a:gd name="connsiteY7" fmla="*/ 2794102 h 3079573"/>
                <a:gd name="connsiteX8" fmla="*/ 2027089 w 4118382"/>
                <a:gd name="connsiteY8" fmla="*/ 3079573 h 3079573"/>
                <a:gd name="connsiteX9" fmla="*/ 4164 w 4118382"/>
                <a:gd name="connsiteY9" fmla="*/ 3073404 h 3079573"/>
                <a:gd name="connsiteX10" fmla="*/ 5072 w 4118382"/>
                <a:gd name="connsiteY10" fmla="*/ 1748117 h 3079573"/>
                <a:gd name="connsiteX11" fmla="*/ 378679 w 4118382"/>
                <a:gd name="connsiteY11" fmla="*/ 2099413 h 3079573"/>
                <a:gd name="connsiteX12" fmla="*/ 442454 w 4118382"/>
                <a:gd name="connsiteY12" fmla="*/ 2102938 h 3079573"/>
                <a:gd name="connsiteX13" fmla="*/ 521904 w 4118382"/>
                <a:gd name="connsiteY13" fmla="*/ 2164831 h 3079573"/>
                <a:gd name="connsiteX14" fmla="*/ 636091 w 4118382"/>
                <a:gd name="connsiteY14" fmla="*/ 2064293 h 3079573"/>
                <a:gd name="connsiteX15" fmla="*/ 533893 w 4118382"/>
                <a:gd name="connsiteY15" fmla="*/ 1989983 h 3079573"/>
                <a:gd name="connsiteX16" fmla="*/ 845061 w 4118382"/>
                <a:gd name="connsiteY16" fmla="*/ 1636605 h 3079573"/>
                <a:gd name="connsiteX17" fmla="*/ 694715 w 4118382"/>
                <a:gd name="connsiteY17" fmla="*/ 1457792 h 3079573"/>
                <a:gd name="connsiteX18" fmla="*/ 1095099 w 4118382"/>
                <a:gd name="connsiteY18" fmla="*/ 1079043 h 3079573"/>
                <a:gd name="connsiteX19" fmla="*/ 858410 w 4118382"/>
                <a:gd name="connsiteY19" fmla="*/ 826492 h 3079573"/>
                <a:gd name="connsiteX20" fmla="*/ 1182885 w 4118382"/>
                <a:gd name="connsiteY20" fmla="*/ 479014 h 3079573"/>
                <a:gd name="connsiteX0" fmla="*/ 858410 w 4118382"/>
                <a:gd name="connsiteY0" fmla="*/ 892706 h 3145787"/>
                <a:gd name="connsiteX1" fmla="*/ 4111672 w 4118382"/>
                <a:gd name="connsiteY1" fmla="*/ 66214 h 3145787"/>
                <a:gd name="connsiteX2" fmla="*/ 4118382 w 4118382"/>
                <a:gd name="connsiteY2" fmla="*/ 2846934 h 3145787"/>
                <a:gd name="connsiteX3" fmla="*/ 3681929 w 4118382"/>
                <a:gd name="connsiteY3" fmla="*/ 2851395 h 3145787"/>
                <a:gd name="connsiteX4" fmla="*/ 3681929 w 4118382"/>
                <a:gd name="connsiteY4" fmla="*/ 3136865 h 3145787"/>
                <a:gd name="connsiteX5" fmla="*/ 2499899 w 4118382"/>
                <a:gd name="connsiteY5" fmla="*/ 3132404 h 3145787"/>
                <a:gd name="connsiteX6" fmla="*/ 2499899 w 4118382"/>
                <a:gd name="connsiteY6" fmla="*/ 2851394 h 3145787"/>
                <a:gd name="connsiteX7" fmla="*/ 2018167 w 4118382"/>
                <a:gd name="connsiteY7" fmla="*/ 2860316 h 3145787"/>
                <a:gd name="connsiteX8" fmla="*/ 2027089 w 4118382"/>
                <a:gd name="connsiteY8" fmla="*/ 3145787 h 3145787"/>
                <a:gd name="connsiteX9" fmla="*/ 4164 w 4118382"/>
                <a:gd name="connsiteY9" fmla="*/ 3139618 h 3145787"/>
                <a:gd name="connsiteX10" fmla="*/ 5072 w 4118382"/>
                <a:gd name="connsiteY10" fmla="*/ 1814331 h 3145787"/>
                <a:gd name="connsiteX11" fmla="*/ 378679 w 4118382"/>
                <a:gd name="connsiteY11" fmla="*/ 2165627 h 3145787"/>
                <a:gd name="connsiteX12" fmla="*/ 442454 w 4118382"/>
                <a:gd name="connsiteY12" fmla="*/ 2169152 h 3145787"/>
                <a:gd name="connsiteX13" fmla="*/ 521904 w 4118382"/>
                <a:gd name="connsiteY13" fmla="*/ 2231045 h 3145787"/>
                <a:gd name="connsiteX14" fmla="*/ 636091 w 4118382"/>
                <a:gd name="connsiteY14" fmla="*/ 2130507 h 3145787"/>
                <a:gd name="connsiteX15" fmla="*/ 533893 w 4118382"/>
                <a:gd name="connsiteY15" fmla="*/ 2056197 h 3145787"/>
                <a:gd name="connsiteX16" fmla="*/ 845061 w 4118382"/>
                <a:gd name="connsiteY16" fmla="*/ 1702819 h 3145787"/>
                <a:gd name="connsiteX17" fmla="*/ 694715 w 4118382"/>
                <a:gd name="connsiteY17" fmla="*/ 1524006 h 3145787"/>
                <a:gd name="connsiteX18" fmla="*/ 1095099 w 4118382"/>
                <a:gd name="connsiteY18" fmla="*/ 1145257 h 3145787"/>
                <a:gd name="connsiteX19" fmla="*/ 858410 w 4118382"/>
                <a:gd name="connsiteY19" fmla="*/ 892706 h 3145787"/>
                <a:gd name="connsiteX0" fmla="*/ 1095099 w 4118382"/>
                <a:gd name="connsiteY0" fmla="*/ 1124735 h 3125265"/>
                <a:gd name="connsiteX1" fmla="*/ 4111672 w 4118382"/>
                <a:gd name="connsiteY1" fmla="*/ 45692 h 3125265"/>
                <a:gd name="connsiteX2" fmla="*/ 4118382 w 4118382"/>
                <a:gd name="connsiteY2" fmla="*/ 2826412 h 3125265"/>
                <a:gd name="connsiteX3" fmla="*/ 3681929 w 4118382"/>
                <a:gd name="connsiteY3" fmla="*/ 2830873 h 3125265"/>
                <a:gd name="connsiteX4" fmla="*/ 3681929 w 4118382"/>
                <a:gd name="connsiteY4" fmla="*/ 3116343 h 3125265"/>
                <a:gd name="connsiteX5" fmla="*/ 2499899 w 4118382"/>
                <a:gd name="connsiteY5" fmla="*/ 3111882 h 3125265"/>
                <a:gd name="connsiteX6" fmla="*/ 2499899 w 4118382"/>
                <a:gd name="connsiteY6" fmla="*/ 2830872 h 3125265"/>
                <a:gd name="connsiteX7" fmla="*/ 2018167 w 4118382"/>
                <a:gd name="connsiteY7" fmla="*/ 2839794 h 3125265"/>
                <a:gd name="connsiteX8" fmla="*/ 2027089 w 4118382"/>
                <a:gd name="connsiteY8" fmla="*/ 3125265 h 3125265"/>
                <a:gd name="connsiteX9" fmla="*/ 4164 w 4118382"/>
                <a:gd name="connsiteY9" fmla="*/ 3119096 h 3125265"/>
                <a:gd name="connsiteX10" fmla="*/ 5072 w 4118382"/>
                <a:gd name="connsiteY10" fmla="*/ 1793809 h 3125265"/>
                <a:gd name="connsiteX11" fmla="*/ 378679 w 4118382"/>
                <a:gd name="connsiteY11" fmla="*/ 2145105 h 3125265"/>
                <a:gd name="connsiteX12" fmla="*/ 442454 w 4118382"/>
                <a:gd name="connsiteY12" fmla="*/ 2148630 h 3125265"/>
                <a:gd name="connsiteX13" fmla="*/ 521904 w 4118382"/>
                <a:gd name="connsiteY13" fmla="*/ 2210523 h 3125265"/>
                <a:gd name="connsiteX14" fmla="*/ 636091 w 4118382"/>
                <a:gd name="connsiteY14" fmla="*/ 2109985 h 3125265"/>
                <a:gd name="connsiteX15" fmla="*/ 533893 w 4118382"/>
                <a:gd name="connsiteY15" fmla="*/ 2035675 h 3125265"/>
                <a:gd name="connsiteX16" fmla="*/ 845061 w 4118382"/>
                <a:gd name="connsiteY16" fmla="*/ 1682297 h 3125265"/>
                <a:gd name="connsiteX17" fmla="*/ 694715 w 4118382"/>
                <a:gd name="connsiteY17" fmla="*/ 1503484 h 3125265"/>
                <a:gd name="connsiteX18" fmla="*/ 1095099 w 4118382"/>
                <a:gd name="connsiteY18" fmla="*/ 1124735 h 3125265"/>
                <a:gd name="connsiteX0" fmla="*/ 694715 w 4118382"/>
                <a:gd name="connsiteY0" fmla="*/ 1481160 h 3102941"/>
                <a:gd name="connsiteX1" fmla="*/ 4111672 w 4118382"/>
                <a:gd name="connsiteY1" fmla="*/ 23368 h 3102941"/>
                <a:gd name="connsiteX2" fmla="*/ 4118382 w 4118382"/>
                <a:gd name="connsiteY2" fmla="*/ 2804088 h 3102941"/>
                <a:gd name="connsiteX3" fmla="*/ 3681929 w 4118382"/>
                <a:gd name="connsiteY3" fmla="*/ 2808549 h 3102941"/>
                <a:gd name="connsiteX4" fmla="*/ 3681929 w 4118382"/>
                <a:gd name="connsiteY4" fmla="*/ 3094019 h 3102941"/>
                <a:gd name="connsiteX5" fmla="*/ 2499899 w 4118382"/>
                <a:gd name="connsiteY5" fmla="*/ 3089558 h 3102941"/>
                <a:gd name="connsiteX6" fmla="*/ 2499899 w 4118382"/>
                <a:gd name="connsiteY6" fmla="*/ 2808548 h 3102941"/>
                <a:gd name="connsiteX7" fmla="*/ 2018167 w 4118382"/>
                <a:gd name="connsiteY7" fmla="*/ 2817470 h 3102941"/>
                <a:gd name="connsiteX8" fmla="*/ 2027089 w 4118382"/>
                <a:gd name="connsiteY8" fmla="*/ 3102941 h 3102941"/>
                <a:gd name="connsiteX9" fmla="*/ 4164 w 4118382"/>
                <a:gd name="connsiteY9" fmla="*/ 3096772 h 3102941"/>
                <a:gd name="connsiteX10" fmla="*/ 5072 w 4118382"/>
                <a:gd name="connsiteY10" fmla="*/ 1771485 h 3102941"/>
                <a:gd name="connsiteX11" fmla="*/ 378679 w 4118382"/>
                <a:gd name="connsiteY11" fmla="*/ 2122781 h 3102941"/>
                <a:gd name="connsiteX12" fmla="*/ 442454 w 4118382"/>
                <a:gd name="connsiteY12" fmla="*/ 2126306 h 3102941"/>
                <a:gd name="connsiteX13" fmla="*/ 521904 w 4118382"/>
                <a:gd name="connsiteY13" fmla="*/ 2188199 h 3102941"/>
                <a:gd name="connsiteX14" fmla="*/ 636091 w 4118382"/>
                <a:gd name="connsiteY14" fmla="*/ 2087661 h 3102941"/>
                <a:gd name="connsiteX15" fmla="*/ 533893 w 4118382"/>
                <a:gd name="connsiteY15" fmla="*/ 2013351 h 3102941"/>
                <a:gd name="connsiteX16" fmla="*/ 845061 w 4118382"/>
                <a:gd name="connsiteY16" fmla="*/ 1659973 h 3102941"/>
                <a:gd name="connsiteX17" fmla="*/ 694715 w 4118382"/>
                <a:gd name="connsiteY17" fmla="*/ 1481160 h 3102941"/>
                <a:gd name="connsiteX0" fmla="*/ 845061 w 4118382"/>
                <a:gd name="connsiteY0" fmla="*/ 1653333 h 3096301"/>
                <a:gd name="connsiteX1" fmla="*/ 4111672 w 4118382"/>
                <a:gd name="connsiteY1" fmla="*/ 16728 h 3096301"/>
                <a:gd name="connsiteX2" fmla="*/ 4118382 w 4118382"/>
                <a:gd name="connsiteY2" fmla="*/ 2797448 h 3096301"/>
                <a:gd name="connsiteX3" fmla="*/ 3681929 w 4118382"/>
                <a:gd name="connsiteY3" fmla="*/ 2801909 h 3096301"/>
                <a:gd name="connsiteX4" fmla="*/ 3681929 w 4118382"/>
                <a:gd name="connsiteY4" fmla="*/ 3087379 h 3096301"/>
                <a:gd name="connsiteX5" fmla="*/ 2499899 w 4118382"/>
                <a:gd name="connsiteY5" fmla="*/ 3082918 h 3096301"/>
                <a:gd name="connsiteX6" fmla="*/ 2499899 w 4118382"/>
                <a:gd name="connsiteY6" fmla="*/ 2801908 h 3096301"/>
                <a:gd name="connsiteX7" fmla="*/ 2018167 w 4118382"/>
                <a:gd name="connsiteY7" fmla="*/ 2810830 h 3096301"/>
                <a:gd name="connsiteX8" fmla="*/ 2027089 w 4118382"/>
                <a:gd name="connsiteY8" fmla="*/ 3096301 h 3096301"/>
                <a:gd name="connsiteX9" fmla="*/ 4164 w 4118382"/>
                <a:gd name="connsiteY9" fmla="*/ 3090132 h 3096301"/>
                <a:gd name="connsiteX10" fmla="*/ 5072 w 4118382"/>
                <a:gd name="connsiteY10" fmla="*/ 1764845 h 3096301"/>
                <a:gd name="connsiteX11" fmla="*/ 378679 w 4118382"/>
                <a:gd name="connsiteY11" fmla="*/ 2116141 h 3096301"/>
                <a:gd name="connsiteX12" fmla="*/ 442454 w 4118382"/>
                <a:gd name="connsiteY12" fmla="*/ 2119666 h 3096301"/>
                <a:gd name="connsiteX13" fmla="*/ 521904 w 4118382"/>
                <a:gd name="connsiteY13" fmla="*/ 2181559 h 3096301"/>
                <a:gd name="connsiteX14" fmla="*/ 636091 w 4118382"/>
                <a:gd name="connsiteY14" fmla="*/ 2081021 h 3096301"/>
                <a:gd name="connsiteX15" fmla="*/ 533893 w 4118382"/>
                <a:gd name="connsiteY15" fmla="*/ 2006711 h 3096301"/>
                <a:gd name="connsiteX16" fmla="*/ 845061 w 4118382"/>
                <a:gd name="connsiteY16" fmla="*/ 1653333 h 3096301"/>
                <a:gd name="connsiteX0" fmla="*/ 533893 w 4118382"/>
                <a:gd name="connsiteY0" fmla="*/ 1996949 h 3086539"/>
                <a:gd name="connsiteX1" fmla="*/ 4111672 w 4118382"/>
                <a:gd name="connsiteY1" fmla="*/ 6966 h 3086539"/>
                <a:gd name="connsiteX2" fmla="*/ 4118382 w 4118382"/>
                <a:gd name="connsiteY2" fmla="*/ 2787686 h 3086539"/>
                <a:gd name="connsiteX3" fmla="*/ 3681929 w 4118382"/>
                <a:gd name="connsiteY3" fmla="*/ 2792147 h 3086539"/>
                <a:gd name="connsiteX4" fmla="*/ 3681929 w 4118382"/>
                <a:gd name="connsiteY4" fmla="*/ 3077617 h 3086539"/>
                <a:gd name="connsiteX5" fmla="*/ 2499899 w 4118382"/>
                <a:gd name="connsiteY5" fmla="*/ 3073156 h 3086539"/>
                <a:gd name="connsiteX6" fmla="*/ 2499899 w 4118382"/>
                <a:gd name="connsiteY6" fmla="*/ 2792146 h 3086539"/>
                <a:gd name="connsiteX7" fmla="*/ 2018167 w 4118382"/>
                <a:gd name="connsiteY7" fmla="*/ 2801068 h 3086539"/>
                <a:gd name="connsiteX8" fmla="*/ 2027089 w 4118382"/>
                <a:gd name="connsiteY8" fmla="*/ 3086539 h 3086539"/>
                <a:gd name="connsiteX9" fmla="*/ 4164 w 4118382"/>
                <a:gd name="connsiteY9" fmla="*/ 3080370 h 3086539"/>
                <a:gd name="connsiteX10" fmla="*/ 5072 w 4118382"/>
                <a:gd name="connsiteY10" fmla="*/ 1755083 h 3086539"/>
                <a:gd name="connsiteX11" fmla="*/ 378679 w 4118382"/>
                <a:gd name="connsiteY11" fmla="*/ 2106379 h 3086539"/>
                <a:gd name="connsiteX12" fmla="*/ 442454 w 4118382"/>
                <a:gd name="connsiteY12" fmla="*/ 2109904 h 3086539"/>
                <a:gd name="connsiteX13" fmla="*/ 521904 w 4118382"/>
                <a:gd name="connsiteY13" fmla="*/ 2171797 h 3086539"/>
                <a:gd name="connsiteX14" fmla="*/ 636091 w 4118382"/>
                <a:gd name="connsiteY14" fmla="*/ 2071259 h 3086539"/>
                <a:gd name="connsiteX15" fmla="*/ 533893 w 4118382"/>
                <a:gd name="connsiteY15" fmla="*/ 1996949 h 3086539"/>
                <a:gd name="connsiteX0" fmla="*/ 533893 w 4121629"/>
                <a:gd name="connsiteY0" fmla="*/ 241866 h 1331456"/>
                <a:gd name="connsiteX1" fmla="*/ 4121197 w 4121629"/>
                <a:gd name="connsiteY1" fmla="*/ 214033 h 1331456"/>
                <a:gd name="connsiteX2" fmla="*/ 4118382 w 4121629"/>
                <a:gd name="connsiteY2" fmla="*/ 1032603 h 1331456"/>
                <a:gd name="connsiteX3" fmla="*/ 3681929 w 4121629"/>
                <a:gd name="connsiteY3" fmla="*/ 1037064 h 1331456"/>
                <a:gd name="connsiteX4" fmla="*/ 3681929 w 4121629"/>
                <a:gd name="connsiteY4" fmla="*/ 1322534 h 1331456"/>
                <a:gd name="connsiteX5" fmla="*/ 2499899 w 4121629"/>
                <a:gd name="connsiteY5" fmla="*/ 1318073 h 1331456"/>
                <a:gd name="connsiteX6" fmla="*/ 2499899 w 4121629"/>
                <a:gd name="connsiteY6" fmla="*/ 1037063 h 1331456"/>
                <a:gd name="connsiteX7" fmla="*/ 2018167 w 4121629"/>
                <a:gd name="connsiteY7" fmla="*/ 1045985 h 1331456"/>
                <a:gd name="connsiteX8" fmla="*/ 2027089 w 4121629"/>
                <a:gd name="connsiteY8" fmla="*/ 1331456 h 1331456"/>
                <a:gd name="connsiteX9" fmla="*/ 4164 w 4121629"/>
                <a:gd name="connsiteY9" fmla="*/ 1325287 h 1331456"/>
                <a:gd name="connsiteX10" fmla="*/ 5072 w 4121629"/>
                <a:gd name="connsiteY10" fmla="*/ 0 h 1331456"/>
                <a:gd name="connsiteX11" fmla="*/ 378679 w 4121629"/>
                <a:gd name="connsiteY11" fmla="*/ 351296 h 1331456"/>
                <a:gd name="connsiteX12" fmla="*/ 442454 w 4121629"/>
                <a:gd name="connsiteY12" fmla="*/ 354821 h 1331456"/>
                <a:gd name="connsiteX13" fmla="*/ 521904 w 4121629"/>
                <a:gd name="connsiteY13" fmla="*/ 416714 h 1331456"/>
                <a:gd name="connsiteX14" fmla="*/ 636091 w 4121629"/>
                <a:gd name="connsiteY14" fmla="*/ 316176 h 1331456"/>
                <a:gd name="connsiteX15" fmla="*/ 533893 w 4121629"/>
                <a:gd name="connsiteY15" fmla="*/ 241866 h 1331456"/>
                <a:gd name="connsiteX0" fmla="*/ 533893 w 4121629"/>
                <a:gd name="connsiteY0" fmla="*/ 241866 h 1331456"/>
                <a:gd name="connsiteX1" fmla="*/ 4121197 w 4121629"/>
                <a:gd name="connsiteY1" fmla="*/ 214033 h 1331456"/>
                <a:gd name="connsiteX2" fmla="*/ 4118382 w 4121629"/>
                <a:gd name="connsiteY2" fmla="*/ 1032603 h 1331456"/>
                <a:gd name="connsiteX3" fmla="*/ 3681929 w 4121629"/>
                <a:gd name="connsiteY3" fmla="*/ 1037064 h 1331456"/>
                <a:gd name="connsiteX4" fmla="*/ 3681929 w 4121629"/>
                <a:gd name="connsiteY4" fmla="*/ 1322534 h 1331456"/>
                <a:gd name="connsiteX5" fmla="*/ 2499899 w 4121629"/>
                <a:gd name="connsiteY5" fmla="*/ 1318073 h 1331456"/>
                <a:gd name="connsiteX6" fmla="*/ 2499899 w 4121629"/>
                <a:gd name="connsiteY6" fmla="*/ 1037063 h 1331456"/>
                <a:gd name="connsiteX7" fmla="*/ 2018167 w 4121629"/>
                <a:gd name="connsiteY7" fmla="*/ 1045985 h 1331456"/>
                <a:gd name="connsiteX8" fmla="*/ 2027089 w 4121629"/>
                <a:gd name="connsiteY8" fmla="*/ 1331456 h 1331456"/>
                <a:gd name="connsiteX9" fmla="*/ 4164 w 4121629"/>
                <a:gd name="connsiteY9" fmla="*/ 1325287 h 1331456"/>
                <a:gd name="connsiteX10" fmla="*/ 5072 w 4121629"/>
                <a:gd name="connsiteY10" fmla="*/ 0 h 1331456"/>
                <a:gd name="connsiteX11" fmla="*/ 378679 w 4121629"/>
                <a:gd name="connsiteY11" fmla="*/ 351296 h 1331456"/>
                <a:gd name="connsiteX12" fmla="*/ 442454 w 4121629"/>
                <a:gd name="connsiteY12" fmla="*/ 354821 h 1331456"/>
                <a:gd name="connsiteX13" fmla="*/ 521904 w 4121629"/>
                <a:gd name="connsiteY13" fmla="*/ 416714 h 1331456"/>
                <a:gd name="connsiteX14" fmla="*/ 636091 w 4121629"/>
                <a:gd name="connsiteY14" fmla="*/ 316176 h 1331456"/>
                <a:gd name="connsiteX15" fmla="*/ 533893 w 4121629"/>
                <a:gd name="connsiteY15" fmla="*/ 241866 h 1331456"/>
                <a:gd name="connsiteX0" fmla="*/ 533893 w 4121629"/>
                <a:gd name="connsiteY0" fmla="*/ 241866 h 1331456"/>
                <a:gd name="connsiteX1" fmla="*/ 4121197 w 4121629"/>
                <a:gd name="connsiteY1" fmla="*/ 214033 h 1331456"/>
                <a:gd name="connsiteX2" fmla="*/ 4118382 w 4121629"/>
                <a:gd name="connsiteY2" fmla="*/ 1032603 h 1331456"/>
                <a:gd name="connsiteX3" fmla="*/ 3681929 w 4121629"/>
                <a:gd name="connsiteY3" fmla="*/ 1037064 h 1331456"/>
                <a:gd name="connsiteX4" fmla="*/ 3681929 w 4121629"/>
                <a:gd name="connsiteY4" fmla="*/ 1322534 h 1331456"/>
                <a:gd name="connsiteX5" fmla="*/ 2499899 w 4121629"/>
                <a:gd name="connsiteY5" fmla="*/ 1318073 h 1331456"/>
                <a:gd name="connsiteX6" fmla="*/ 2499899 w 4121629"/>
                <a:gd name="connsiteY6" fmla="*/ 1037063 h 1331456"/>
                <a:gd name="connsiteX7" fmla="*/ 2018167 w 4121629"/>
                <a:gd name="connsiteY7" fmla="*/ 1045985 h 1331456"/>
                <a:gd name="connsiteX8" fmla="*/ 2027089 w 4121629"/>
                <a:gd name="connsiteY8" fmla="*/ 1331456 h 1331456"/>
                <a:gd name="connsiteX9" fmla="*/ 4164 w 4121629"/>
                <a:gd name="connsiteY9" fmla="*/ 1325287 h 1331456"/>
                <a:gd name="connsiteX10" fmla="*/ 5072 w 4121629"/>
                <a:gd name="connsiteY10" fmla="*/ 0 h 1331456"/>
                <a:gd name="connsiteX11" fmla="*/ 378679 w 4121629"/>
                <a:gd name="connsiteY11" fmla="*/ 351296 h 1331456"/>
                <a:gd name="connsiteX12" fmla="*/ 442454 w 4121629"/>
                <a:gd name="connsiteY12" fmla="*/ 354821 h 1331456"/>
                <a:gd name="connsiteX13" fmla="*/ 521904 w 4121629"/>
                <a:gd name="connsiteY13" fmla="*/ 416714 h 1331456"/>
                <a:gd name="connsiteX14" fmla="*/ 636091 w 4121629"/>
                <a:gd name="connsiteY14" fmla="*/ 316176 h 1331456"/>
                <a:gd name="connsiteX15" fmla="*/ 533893 w 4121629"/>
                <a:gd name="connsiteY15" fmla="*/ 241866 h 1331456"/>
                <a:gd name="connsiteX0" fmla="*/ 533893 w 4121629"/>
                <a:gd name="connsiteY0" fmla="*/ 241866 h 1331456"/>
                <a:gd name="connsiteX1" fmla="*/ 4121197 w 4121629"/>
                <a:gd name="connsiteY1" fmla="*/ 214033 h 1331456"/>
                <a:gd name="connsiteX2" fmla="*/ 4118382 w 4121629"/>
                <a:gd name="connsiteY2" fmla="*/ 1032603 h 1331456"/>
                <a:gd name="connsiteX3" fmla="*/ 3681929 w 4121629"/>
                <a:gd name="connsiteY3" fmla="*/ 1037064 h 1331456"/>
                <a:gd name="connsiteX4" fmla="*/ 3681929 w 4121629"/>
                <a:gd name="connsiteY4" fmla="*/ 1322534 h 1331456"/>
                <a:gd name="connsiteX5" fmla="*/ 2499899 w 4121629"/>
                <a:gd name="connsiteY5" fmla="*/ 1318073 h 1331456"/>
                <a:gd name="connsiteX6" fmla="*/ 2499899 w 4121629"/>
                <a:gd name="connsiteY6" fmla="*/ 1037063 h 1331456"/>
                <a:gd name="connsiteX7" fmla="*/ 2018167 w 4121629"/>
                <a:gd name="connsiteY7" fmla="*/ 1045985 h 1331456"/>
                <a:gd name="connsiteX8" fmla="*/ 2027089 w 4121629"/>
                <a:gd name="connsiteY8" fmla="*/ 1331456 h 1331456"/>
                <a:gd name="connsiteX9" fmla="*/ 4164 w 4121629"/>
                <a:gd name="connsiteY9" fmla="*/ 1325287 h 1331456"/>
                <a:gd name="connsiteX10" fmla="*/ 5072 w 4121629"/>
                <a:gd name="connsiteY10" fmla="*/ 0 h 1331456"/>
                <a:gd name="connsiteX11" fmla="*/ 378679 w 4121629"/>
                <a:gd name="connsiteY11" fmla="*/ 351296 h 1331456"/>
                <a:gd name="connsiteX12" fmla="*/ 442454 w 4121629"/>
                <a:gd name="connsiteY12" fmla="*/ 354821 h 1331456"/>
                <a:gd name="connsiteX13" fmla="*/ 521904 w 4121629"/>
                <a:gd name="connsiteY13" fmla="*/ 416714 h 1331456"/>
                <a:gd name="connsiteX14" fmla="*/ 636091 w 4121629"/>
                <a:gd name="connsiteY14" fmla="*/ 316176 h 1331456"/>
                <a:gd name="connsiteX15" fmla="*/ 533893 w 4121629"/>
                <a:gd name="connsiteY15" fmla="*/ 241866 h 1331456"/>
                <a:gd name="connsiteX0" fmla="*/ 533893 w 4121629"/>
                <a:gd name="connsiteY0" fmla="*/ 241866 h 1331456"/>
                <a:gd name="connsiteX1" fmla="*/ 4121197 w 4121629"/>
                <a:gd name="connsiteY1" fmla="*/ 214033 h 1331456"/>
                <a:gd name="connsiteX2" fmla="*/ 4118382 w 4121629"/>
                <a:gd name="connsiteY2" fmla="*/ 1032603 h 1331456"/>
                <a:gd name="connsiteX3" fmla="*/ 3681929 w 4121629"/>
                <a:gd name="connsiteY3" fmla="*/ 1037064 h 1331456"/>
                <a:gd name="connsiteX4" fmla="*/ 3681929 w 4121629"/>
                <a:gd name="connsiteY4" fmla="*/ 1322534 h 1331456"/>
                <a:gd name="connsiteX5" fmla="*/ 2499899 w 4121629"/>
                <a:gd name="connsiteY5" fmla="*/ 1318073 h 1331456"/>
                <a:gd name="connsiteX6" fmla="*/ 2499899 w 4121629"/>
                <a:gd name="connsiteY6" fmla="*/ 1037063 h 1331456"/>
                <a:gd name="connsiteX7" fmla="*/ 2018167 w 4121629"/>
                <a:gd name="connsiteY7" fmla="*/ 1045985 h 1331456"/>
                <a:gd name="connsiteX8" fmla="*/ 2027089 w 4121629"/>
                <a:gd name="connsiteY8" fmla="*/ 1331456 h 1331456"/>
                <a:gd name="connsiteX9" fmla="*/ 4164 w 4121629"/>
                <a:gd name="connsiteY9" fmla="*/ 1325287 h 1331456"/>
                <a:gd name="connsiteX10" fmla="*/ 5072 w 4121629"/>
                <a:gd name="connsiteY10" fmla="*/ 0 h 1331456"/>
                <a:gd name="connsiteX11" fmla="*/ 378679 w 4121629"/>
                <a:gd name="connsiteY11" fmla="*/ 351296 h 1331456"/>
                <a:gd name="connsiteX12" fmla="*/ 442454 w 4121629"/>
                <a:gd name="connsiteY12" fmla="*/ 354821 h 1331456"/>
                <a:gd name="connsiteX13" fmla="*/ 521904 w 4121629"/>
                <a:gd name="connsiteY13" fmla="*/ 416714 h 1331456"/>
                <a:gd name="connsiteX14" fmla="*/ 636091 w 4121629"/>
                <a:gd name="connsiteY14" fmla="*/ 316176 h 1331456"/>
                <a:gd name="connsiteX15" fmla="*/ 533893 w 4121629"/>
                <a:gd name="connsiteY15" fmla="*/ 241866 h 1331456"/>
                <a:gd name="connsiteX0" fmla="*/ 533893 w 4121629"/>
                <a:gd name="connsiteY0" fmla="*/ 241866 h 1331456"/>
                <a:gd name="connsiteX1" fmla="*/ 4121197 w 4121629"/>
                <a:gd name="connsiteY1" fmla="*/ 242608 h 1331456"/>
                <a:gd name="connsiteX2" fmla="*/ 4118382 w 4121629"/>
                <a:gd name="connsiteY2" fmla="*/ 1032603 h 1331456"/>
                <a:gd name="connsiteX3" fmla="*/ 3681929 w 4121629"/>
                <a:gd name="connsiteY3" fmla="*/ 1037064 h 1331456"/>
                <a:gd name="connsiteX4" fmla="*/ 3681929 w 4121629"/>
                <a:gd name="connsiteY4" fmla="*/ 1322534 h 1331456"/>
                <a:gd name="connsiteX5" fmla="*/ 2499899 w 4121629"/>
                <a:gd name="connsiteY5" fmla="*/ 1318073 h 1331456"/>
                <a:gd name="connsiteX6" fmla="*/ 2499899 w 4121629"/>
                <a:gd name="connsiteY6" fmla="*/ 1037063 h 1331456"/>
                <a:gd name="connsiteX7" fmla="*/ 2018167 w 4121629"/>
                <a:gd name="connsiteY7" fmla="*/ 1045985 h 1331456"/>
                <a:gd name="connsiteX8" fmla="*/ 2027089 w 4121629"/>
                <a:gd name="connsiteY8" fmla="*/ 1331456 h 1331456"/>
                <a:gd name="connsiteX9" fmla="*/ 4164 w 4121629"/>
                <a:gd name="connsiteY9" fmla="*/ 1325287 h 1331456"/>
                <a:gd name="connsiteX10" fmla="*/ 5072 w 4121629"/>
                <a:gd name="connsiteY10" fmla="*/ 0 h 1331456"/>
                <a:gd name="connsiteX11" fmla="*/ 378679 w 4121629"/>
                <a:gd name="connsiteY11" fmla="*/ 351296 h 1331456"/>
                <a:gd name="connsiteX12" fmla="*/ 442454 w 4121629"/>
                <a:gd name="connsiteY12" fmla="*/ 354821 h 1331456"/>
                <a:gd name="connsiteX13" fmla="*/ 521904 w 4121629"/>
                <a:gd name="connsiteY13" fmla="*/ 416714 h 1331456"/>
                <a:gd name="connsiteX14" fmla="*/ 636091 w 4121629"/>
                <a:gd name="connsiteY14" fmla="*/ 316176 h 1331456"/>
                <a:gd name="connsiteX15" fmla="*/ 533893 w 4121629"/>
                <a:gd name="connsiteY15" fmla="*/ 241866 h 1331456"/>
                <a:gd name="connsiteX0" fmla="*/ 533893 w 4121629"/>
                <a:gd name="connsiteY0" fmla="*/ 241866 h 1331456"/>
                <a:gd name="connsiteX1" fmla="*/ 4121197 w 4121629"/>
                <a:gd name="connsiteY1" fmla="*/ 242608 h 1331456"/>
                <a:gd name="connsiteX2" fmla="*/ 4118382 w 4121629"/>
                <a:gd name="connsiteY2" fmla="*/ 1032603 h 1331456"/>
                <a:gd name="connsiteX3" fmla="*/ 3681929 w 4121629"/>
                <a:gd name="connsiteY3" fmla="*/ 1037064 h 1331456"/>
                <a:gd name="connsiteX4" fmla="*/ 3681929 w 4121629"/>
                <a:gd name="connsiteY4" fmla="*/ 1322534 h 1331456"/>
                <a:gd name="connsiteX5" fmla="*/ 2499899 w 4121629"/>
                <a:gd name="connsiteY5" fmla="*/ 1318073 h 1331456"/>
                <a:gd name="connsiteX6" fmla="*/ 2499899 w 4121629"/>
                <a:gd name="connsiteY6" fmla="*/ 1037063 h 1331456"/>
                <a:gd name="connsiteX7" fmla="*/ 2018167 w 4121629"/>
                <a:gd name="connsiteY7" fmla="*/ 1045985 h 1331456"/>
                <a:gd name="connsiteX8" fmla="*/ 2027089 w 4121629"/>
                <a:gd name="connsiteY8" fmla="*/ 1331456 h 1331456"/>
                <a:gd name="connsiteX9" fmla="*/ 4164 w 4121629"/>
                <a:gd name="connsiteY9" fmla="*/ 1325287 h 1331456"/>
                <a:gd name="connsiteX10" fmla="*/ 5072 w 4121629"/>
                <a:gd name="connsiteY10" fmla="*/ 0 h 1331456"/>
                <a:gd name="connsiteX11" fmla="*/ 378679 w 4121629"/>
                <a:gd name="connsiteY11" fmla="*/ 351296 h 1331456"/>
                <a:gd name="connsiteX12" fmla="*/ 442454 w 4121629"/>
                <a:gd name="connsiteY12" fmla="*/ 354821 h 1331456"/>
                <a:gd name="connsiteX13" fmla="*/ 521904 w 4121629"/>
                <a:gd name="connsiteY13" fmla="*/ 416714 h 1331456"/>
                <a:gd name="connsiteX14" fmla="*/ 636091 w 4121629"/>
                <a:gd name="connsiteY14" fmla="*/ 316176 h 1331456"/>
                <a:gd name="connsiteX15" fmla="*/ 533893 w 4121629"/>
                <a:gd name="connsiteY15" fmla="*/ 241866 h 1331456"/>
                <a:gd name="connsiteX0" fmla="*/ 533893 w 4131082"/>
                <a:gd name="connsiteY0" fmla="*/ 241866 h 1331456"/>
                <a:gd name="connsiteX1" fmla="*/ 4121197 w 4131082"/>
                <a:gd name="connsiteY1" fmla="*/ 242608 h 1331456"/>
                <a:gd name="connsiteX2" fmla="*/ 4131082 w 4131082"/>
                <a:gd name="connsiteY2" fmla="*/ 1045303 h 1331456"/>
                <a:gd name="connsiteX3" fmla="*/ 3681929 w 4131082"/>
                <a:gd name="connsiteY3" fmla="*/ 1037064 h 1331456"/>
                <a:gd name="connsiteX4" fmla="*/ 3681929 w 4131082"/>
                <a:gd name="connsiteY4" fmla="*/ 1322534 h 1331456"/>
                <a:gd name="connsiteX5" fmla="*/ 2499899 w 4131082"/>
                <a:gd name="connsiteY5" fmla="*/ 1318073 h 1331456"/>
                <a:gd name="connsiteX6" fmla="*/ 2499899 w 4131082"/>
                <a:gd name="connsiteY6" fmla="*/ 1037063 h 1331456"/>
                <a:gd name="connsiteX7" fmla="*/ 2018167 w 4131082"/>
                <a:gd name="connsiteY7" fmla="*/ 1045985 h 1331456"/>
                <a:gd name="connsiteX8" fmla="*/ 2027089 w 4131082"/>
                <a:gd name="connsiteY8" fmla="*/ 1331456 h 1331456"/>
                <a:gd name="connsiteX9" fmla="*/ 4164 w 4131082"/>
                <a:gd name="connsiteY9" fmla="*/ 1325287 h 1331456"/>
                <a:gd name="connsiteX10" fmla="*/ 5072 w 4131082"/>
                <a:gd name="connsiteY10" fmla="*/ 0 h 1331456"/>
                <a:gd name="connsiteX11" fmla="*/ 378679 w 4131082"/>
                <a:gd name="connsiteY11" fmla="*/ 351296 h 1331456"/>
                <a:gd name="connsiteX12" fmla="*/ 442454 w 4131082"/>
                <a:gd name="connsiteY12" fmla="*/ 354821 h 1331456"/>
                <a:gd name="connsiteX13" fmla="*/ 521904 w 4131082"/>
                <a:gd name="connsiteY13" fmla="*/ 416714 h 1331456"/>
                <a:gd name="connsiteX14" fmla="*/ 636091 w 4131082"/>
                <a:gd name="connsiteY14" fmla="*/ 316176 h 1331456"/>
                <a:gd name="connsiteX15" fmla="*/ 533893 w 4131082"/>
                <a:gd name="connsiteY15" fmla="*/ 241866 h 1331456"/>
                <a:gd name="connsiteX0" fmla="*/ 533893 w 4121629"/>
                <a:gd name="connsiteY0" fmla="*/ 241866 h 1331456"/>
                <a:gd name="connsiteX1" fmla="*/ 4121197 w 4121629"/>
                <a:gd name="connsiteY1" fmla="*/ 242608 h 1331456"/>
                <a:gd name="connsiteX2" fmla="*/ 4118382 w 4121629"/>
                <a:gd name="connsiteY2" fmla="*/ 1032603 h 1331456"/>
                <a:gd name="connsiteX3" fmla="*/ 3681929 w 4121629"/>
                <a:gd name="connsiteY3" fmla="*/ 1037064 h 1331456"/>
                <a:gd name="connsiteX4" fmla="*/ 3681929 w 4121629"/>
                <a:gd name="connsiteY4" fmla="*/ 1322534 h 1331456"/>
                <a:gd name="connsiteX5" fmla="*/ 2499899 w 4121629"/>
                <a:gd name="connsiteY5" fmla="*/ 1318073 h 1331456"/>
                <a:gd name="connsiteX6" fmla="*/ 2499899 w 4121629"/>
                <a:gd name="connsiteY6" fmla="*/ 1037063 h 1331456"/>
                <a:gd name="connsiteX7" fmla="*/ 2018167 w 4121629"/>
                <a:gd name="connsiteY7" fmla="*/ 1045985 h 1331456"/>
                <a:gd name="connsiteX8" fmla="*/ 2027089 w 4121629"/>
                <a:gd name="connsiteY8" fmla="*/ 1331456 h 1331456"/>
                <a:gd name="connsiteX9" fmla="*/ 4164 w 4121629"/>
                <a:gd name="connsiteY9" fmla="*/ 1325287 h 1331456"/>
                <a:gd name="connsiteX10" fmla="*/ 5072 w 4121629"/>
                <a:gd name="connsiteY10" fmla="*/ 0 h 1331456"/>
                <a:gd name="connsiteX11" fmla="*/ 378679 w 4121629"/>
                <a:gd name="connsiteY11" fmla="*/ 351296 h 1331456"/>
                <a:gd name="connsiteX12" fmla="*/ 442454 w 4121629"/>
                <a:gd name="connsiteY12" fmla="*/ 354821 h 1331456"/>
                <a:gd name="connsiteX13" fmla="*/ 521904 w 4121629"/>
                <a:gd name="connsiteY13" fmla="*/ 416714 h 1331456"/>
                <a:gd name="connsiteX14" fmla="*/ 636091 w 4121629"/>
                <a:gd name="connsiteY14" fmla="*/ 316176 h 1331456"/>
                <a:gd name="connsiteX15" fmla="*/ 533893 w 4121629"/>
                <a:gd name="connsiteY15" fmla="*/ 241866 h 1331456"/>
                <a:gd name="connsiteX0" fmla="*/ 533893 w 4118382"/>
                <a:gd name="connsiteY0" fmla="*/ 241866 h 1331456"/>
                <a:gd name="connsiteX1" fmla="*/ 4106910 w 4118382"/>
                <a:gd name="connsiteY1" fmla="*/ 242608 h 1331456"/>
                <a:gd name="connsiteX2" fmla="*/ 4118382 w 4118382"/>
                <a:gd name="connsiteY2" fmla="*/ 1032603 h 1331456"/>
                <a:gd name="connsiteX3" fmla="*/ 3681929 w 4118382"/>
                <a:gd name="connsiteY3" fmla="*/ 1037064 h 1331456"/>
                <a:gd name="connsiteX4" fmla="*/ 3681929 w 4118382"/>
                <a:gd name="connsiteY4" fmla="*/ 1322534 h 1331456"/>
                <a:gd name="connsiteX5" fmla="*/ 2499899 w 4118382"/>
                <a:gd name="connsiteY5" fmla="*/ 1318073 h 1331456"/>
                <a:gd name="connsiteX6" fmla="*/ 2499899 w 4118382"/>
                <a:gd name="connsiteY6" fmla="*/ 1037063 h 1331456"/>
                <a:gd name="connsiteX7" fmla="*/ 2018167 w 4118382"/>
                <a:gd name="connsiteY7" fmla="*/ 1045985 h 1331456"/>
                <a:gd name="connsiteX8" fmla="*/ 2027089 w 4118382"/>
                <a:gd name="connsiteY8" fmla="*/ 1331456 h 1331456"/>
                <a:gd name="connsiteX9" fmla="*/ 4164 w 4118382"/>
                <a:gd name="connsiteY9" fmla="*/ 1325287 h 1331456"/>
                <a:gd name="connsiteX10" fmla="*/ 5072 w 4118382"/>
                <a:gd name="connsiteY10" fmla="*/ 0 h 1331456"/>
                <a:gd name="connsiteX11" fmla="*/ 378679 w 4118382"/>
                <a:gd name="connsiteY11" fmla="*/ 351296 h 1331456"/>
                <a:gd name="connsiteX12" fmla="*/ 442454 w 4118382"/>
                <a:gd name="connsiteY12" fmla="*/ 354821 h 1331456"/>
                <a:gd name="connsiteX13" fmla="*/ 521904 w 4118382"/>
                <a:gd name="connsiteY13" fmla="*/ 416714 h 1331456"/>
                <a:gd name="connsiteX14" fmla="*/ 636091 w 4118382"/>
                <a:gd name="connsiteY14" fmla="*/ 316176 h 1331456"/>
                <a:gd name="connsiteX15" fmla="*/ 533893 w 4118382"/>
                <a:gd name="connsiteY15" fmla="*/ 241866 h 1331456"/>
                <a:gd name="connsiteX0" fmla="*/ 533893 w 4118382"/>
                <a:gd name="connsiteY0" fmla="*/ 241866 h 1331456"/>
                <a:gd name="connsiteX1" fmla="*/ 4116435 w 4118382"/>
                <a:gd name="connsiteY1" fmla="*/ 242608 h 1331456"/>
                <a:gd name="connsiteX2" fmla="*/ 4118382 w 4118382"/>
                <a:gd name="connsiteY2" fmla="*/ 1032603 h 1331456"/>
                <a:gd name="connsiteX3" fmla="*/ 3681929 w 4118382"/>
                <a:gd name="connsiteY3" fmla="*/ 1037064 h 1331456"/>
                <a:gd name="connsiteX4" fmla="*/ 3681929 w 4118382"/>
                <a:gd name="connsiteY4" fmla="*/ 1322534 h 1331456"/>
                <a:gd name="connsiteX5" fmla="*/ 2499899 w 4118382"/>
                <a:gd name="connsiteY5" fmla="*/ 1318073 h 1331456"/>
                <a:gd name="connsiteX6" fmla="*/ 2499899 w 4118382"/>
                <a:gd name="connsiteY6" fmla="*/ 1037063 h 1331456"/>
                <a:gd name="connsiteX7" fmla="*/ 2018167 w 4118382"/>
                <a:gd name="connsiteY7" fmla="*/ 1045985 h 1331456"/>
                <a:gd name="connsiteX8" fmla="*/ 2027089 w 4118382"/>
                <a:gd name="connsiteY8" fmla="*/ 1331456 h 1331456"/>
                <a:gd name="connsiteX9" fmla="*/ 4164 w 4118382"/>
                <a:gd name="connsiteY9" fmla="*/ 1325287 h 1331456"/>
                <a:gd name="connsiteX10" fmla="*/ 5072 w 4118382"/>
                <a:gd name="connsiteY10" fmla="*/ 0 h 1331456"/>
                <a:gd name="connsiteX11" fmla="*/ 378679 w 4118382"/>
                <a:gd name="connsiteY11" fmla="*/ 351296 h 1331456"/>
                <a:gd name="connsiteX12" fmla="*/ 442454 w 4118382"/>
                <a:gd name="connsiteY12" fmla="*/ 354821 h 1331456"/>
                <a:gd name="connsiteX13" fmla="*/ 521904 w 4118382"/>
                <a:gd name="connsiteY13" fmla="*/ 416714 h 1331456"/>
                <a:gd name="connsiteX14" fmla="*/ 636091 w 4118382"/>
                <a:gd name="connsiteY14" fmla="*/ 316176 h 1331456"/>
                <a:gd name="connsiteX15" fmla="*/ 533893 w 4118382"/>
                <a:gd name="connsiteY15" fmla="*/ 241866 h 133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118382" h="1331456">
                  <a:moveTo>
                    <a:pt x="533893" y="241866"/>
                  </a:moveTo>
                  <a:cubicBezTo>
                    <a:pt x="1465581" y="221667"/>
                    <a:pt x="3471395" y="244168"/>
                    <a:pt x="4116435" y="242608"/>
                  </a:cubicBezTo>
                  <a:cubicBezTo>
                    <a:pt x="4118672" y="1169515"/>
                    <a:pt x="4116145" y="105696"/>
                    <a:pt x="4118382" y="1032603"/>
                  </a:cubicBezTo>
                  <a:lnTo>
                    <a:pt x="3681929" y="1037064"/>
                  </a:lnTo>
                  <a:lnTo>
                    <a:pt x="3681929" y="1322534"/>
                  </a:lnTo>
                  <a:lnTo>
                    <a:pt x="2499899" y="1318073"/>
                  </a:lnTo>
                  <a:lnTo>
                    <a:pt x="2499899" y="1037063"/>
                  </a:lnTo>
                  <a:lnTo>
                    <a:pt x="2018167" y="1045985"/>
                  </a:lnTo>
                  <a:lnTo>
                    <a:pt x="2027089" y="1331456"/>
                  </a:lnTo>
                  <a:lnTo>
                    <a:pt x="4164" y="1325287"/>
                  </a:lnTo>
                  <a:cubicBezTo>
                    <a:pt x="3491" y="894676"/>
                    <a:pt x="-5407" y="430611"/>
                    <a:pt x="5072" y="0"/>
                  </a:cubicBezTo>
                  <a:cubicBezTo>
                    <a:pt x="207316" y="191714"/>
                    <a:pt x="144166" y="156803"/>
                    <a:pt x="378679" y="351296"/>
                  </a:cubicBezTo>
                  <a:cubicBezTo>
                    <a:pt x="421992" y="343197"/>
                    <a:pt x="420376" y="342125"/>
                    <a:pt x="442454" y="354821"/>
                  </a:cubicBezTo>
                  <a:cubicBezTo>
                    <a:pt x="464532" y="367517"/>
                    <a:pt x="470806" y="377435"/>
                    <a:pt x="521904" y="416714"/>
                  </a:cubicBezTo>
                  <a:cubicBezTo>
                    <a:pt x="580046" y="371192"/>
                    <a:pt x="568541" y="410766"/>
                    <a:pt x="636091" y="316176"/>
                  </a:cubicBezTo>
                  <a:cubicBezTo>
                    <a:pt x="572646" y="258347"/>
                    <a:pt x="579747" y="291632"/>
                    <a:pt x="533893" y="241866"/>
                  </a:cubicBezTo>
                  <a:close/>
                </a:path>
              </a:pathLst>
            </a:custGeom>
            <a:solidFill>
              <a:srgbClr val="00B0F0">
                <a:alpha val="80000"/>
              </a:srgbClr>
            </a:solidFill>
            <a:ln w="57150">
              <a:solidFill>
                <a:schemeClr val="tx1">
                  <a:alpha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sp>
          <p:nvSpPr>
            <p:cNvPr id="6" name="正方形/長方形 113">
              <a:extLst>
                <a:ext uri="{FF2B5EF4-FFF2-40B4-BE49-F238E27FC236}">
                  <a16:creationId xmlns:a16="http://schemas.microsoft.com/office/drawing/2014/main" id="{25BC2D10-DE9E-42B8-B420-0CA0A4395438}"/>
                </a:ext>
              </a:extLst>
            </p:cNvPr>
            <p:cNvSpPr/>
            <p:nvPr/>
          </p:nvSpPr>
          <p:spPr>
            <a:xfrm>
              <a:off x="3745065" y="1590013"/>
              <a:ext cx="4343402" cy="1013251"/>
            </a:xfrm>
            <a:custGeom>
              <a:avLst/>
              <a:gdLst>
                <a:gd name="connsiteX0" fmla="*/ 0 w 2855965"/>
                <a:gd name="connsiteY0" fmla="*/ 0 h 802414"/>
                <a:gd name="connsiteX1" fmla="*/ 2855965 w 2855965"/>
                <a:gd name="connsiteY1" fmla="*/ 0 h 802414"/>
                <a:gd name="connsiteX2" fmla="*/ 2855965 w 2855965"/>
                <a:gd name="connsiteY2" fmla="*/ 802414 h 802414"/>
                <a:gd name="connsiteX3" fmla="*/ 0 w 2855965"/>
                <a:gd name="connsiteY3" fmla="*/ 802414 h 802414"/>
                <a:gd name="connsiteX4" fmla="*/ 0 w 2855965"/>
                <a:gd name="connsiteY4" fmla="*/ 0 h 802414"/>
                <a:gd name="connsiteX0" fmla="*/ 0 w 3012082"/>
                <a:gd name="connsiteY0" fmla="*/ 0 h 802414"/>
                <a:gd name="connsiteX1" fmla="*/ 3012082 w 3012082"/>
                <a:gd name="connsiteY1" fmla="*/ 0 h 802414"/>
                <a:gd name="connsiteX2" fmla="*/ 3012082 w 3012082"/>
                <a:gd name="connsiteY2" fmla="*/ 802414 h 802414"/>
                <a:gd name="connsiteX3" fmla="*/ 156117 w 3012082"/>
                <a:gd name="connsiteY3" fmla="*/ 802414 h 802414"/>
                <a:gd name="connsiteX4" fmla="*/ 0 w 3012082"/>
                <a:gd name="connsiteY4" fmla="*/ 0 h 802414"/>
                <a:gd name="connsiteX0" fmla="*/ 0 w 3168200"/>
                <a:gd name="connsiteY0" fmla="*/ 0 h 802414"/>
                <a:gd name="connsiteX1" fmla="*/ 3168200 w 3168200"/>
                <a:gd name="connsiteY1" fmla="*/ 0 h 802414"/>
                <a:gd name="connsiteX2" fmla="*/ 3012082 w 3168200"/>
                <a:gd name="connsiteY2" fmla="*/ 802414 h 802414"/>
                <a:gd name="connsiteX3" fmla="*/ 156117 w 3168200"/>
                <a:gd name="connsiteY3" fmla="*/ 802414 h 802414"/>
                <a:gd name="connsiteX4" fmla="*/ 0 w 3168200"/>
                <a:gd name="connsiteY4" fmla="*/ 0 h 802414"/>
                <a:gd name="connsiteX0" fmla="*/ 0 w 3168200"/>
                <a:gd name="connsiteY0" fmla="*/ 0 h 802414"/>
                <a:gd name="connsiteX1" fmla="*/ 3168200 w 3168200"/>
                <a:gd name="connsiteY1" fmla="*/ 0 h 802414"/>
                <a:gd name="connsiteX2" fmla="*/ 3012082 w 3168200"/>
                <a:gd name="connsiteY2" fmla="*/ 802414 h 802414"/>
                <a:gd name="connsiteX3" fmla="*/ 156117 w 3168200"/>
                <a:gd name="connsiteY3" fmla="*/ 802414 h 802414"/>
                <a:gd name="connsiteX4" fmla="*/ 53618 w 3168200"/>
                <a:gd name="connsiteY4" fmla="*/ 291706 h 802414"/>
                <a:gd name="connsiteX5" fmla="*/ 0 w 3168200"/>
                <a:gd name="connsiteY5" fmla="*/ 0 h 802414"/>
                <a:gd name="connsiteX0" fmla="*/ 0 w 3168200"/>
                <a:gd name="connsiteY0" fmla="*/ 0 h 802414"/>
                <a:gd name="connsiteX1" fmla="*/ 3168200 w 3168200"/>
                <a:gd name="connsiteY1" fmla="*/ 0 h 802414"/>
                <a:gd name="connsiteX2" fmla="*/ 3012082 w 3168200"/>
                <a:gd name="connsiteY2" fmla="*/ 802414 h 802414"/>
                <a:gd name="connsiteX3" fmla="*/ 156117 w 3168200"/>
                <a:gd name="connsiteY3" fmla="*/ 802414 h 802414"/>
                <a:gd name="connsiteX4" fmla="*/ 159365 w 3168200"/>
                <a:gd name="connsiteY4" fmla="*/ 185959 h 802414"/>
                <a:gd name="connsiteX5" fmla="*/ 0 w 3168200"/>
                <a:gd name="connsiteY5" fmla="*/ 0 h 802414"/>
                <a:gd name="connsiteX0" fmla="*/ 58649 w 3226849"/>
                <a:gd name="connsiteY0" fmla="*/ 0 h 802414"/>
                <a:gd name="connsiteX1" fmla="*/ 3226849 w 3226849"/>
                <a:gd name="connsiteY1" fmla="*/ 0 h 802414"/>
                <a:gd name="connsiteX2" fmla="*/ 3070731 w 3226849"/>
                <a:gd name="connsiteY2" fmla="*/ 802414 h 802414"/>
                <a:gd name="connsiteX3" fmla="*/ 214766 w 3226849"/>
                <a:gd name="connsiteY3" fmla="*/ 802414 h 802414"/>
                <a:gd name="connsiteX4" fmla="*/ 205573 w 3226849"/>
                <a:gd name="connsiteY4" fmla="*/ 453437 h 802414"/>
                <a:gd name="connsiteX5" fmla="*/ 218014 w 3226849"/>
                <a:gd name="connsiteY5" fmla="*/ 185959 h 802414"/>
                <a:gd name="connsiteX6" fmla="*/ 58649 w 3226849"/>
                <a:gd name="connsiteY6" fmla="*/ 0 h 802414"/>
                <a:gd name="connsiteX0" fmla="*/ 127969 w 3296169"/>
                <a:gd name="connsiteY0" fmla="*/ 0 h 802414"/>
                <a:gd name="connsiteX1" fmla="*/ 3296169 w 3296169"/>
                <a:gd name="connsiteY1" fmla="*/ 0 h 802414"/>
                <a:gd name="connsiteX2" fmla="*/ 3140051 w 3296169"/>
                <a:gd name="connsiteY2" fmla="*/ 802414 h 802414"/>
                <a:gd name="connsiteX3" fmla="*/ 284086 w 3296169"/>
                <a:gd name="connsiteY3" fmla="*/ 802414 h 802414"/>
                <a:gd name="connsiteX4" fmla="*/ 75840 w 3296169"/>
                <a:gd name="connsiteY4" fmla="*/ 422335 h 802414"/>
                <a:gd name="connsiteX5" fmla="*/ 287334 w 3296169"/>
                <a:gd name="connsiteY5" fmla="*/ 185959 h 802414"/>
                <a:gd name="connsiteX6" fmla="*/ 127969 w 3296169"/>
                <a:gd name="connsiteY6" fmla="*/ 0 h 802414"/>
                <a:gd name="connsiteX0" fmla="*/ 127969 w 3296169"/>
                <a:gd name="connsiteY0" fmla="*/ 0 h 802414"/>
                <a:gd name="connsiteX1" fmla="*/ 3296169 w 3296169"/>
                <a:gd name="connsiteY1" fmla="*/ 0 h 802414"/>
                <a:gd name="connsiteX2" fmla="*/ 3140051 w 3296169"/>
                <a:gd name="connsiteY2" fmla="*/ 802414 h 802414"/>
                <a:gd name="connsiteX3" fmla="*/ 284086 w 3296169"/>
                <a:gd name="connsiteY3" fmla="*/ 802414 h 802414"/>
                <a:gd name="connsiteX4" fmla="*/ 75840 w 3296169"/>
                <a:gd name="connsiteY4" fmla="*/ 422335 h 802414"/>
                <a:gd name="connsiteX5" fmla="*/ 287334 w 3296169"/>
                <a:gd name="connsiteY5" fmla="*/ 185959 h 802414"/>
                <a:gd name="connsiteX6" fmla="*/ 127969 w 3296169"/>
                <a:gd name="connsiteY6" fmla="*/ 0 h 802414"/>
                <a:gd name="connsiteX0" fmla="*/ 127969 w 3296169"/>
                <a:gd name="connsiteY0" fmla="*/ 0 h 802414"/>
                <a:gd name="connsiteX1" fmla="*/ 3296169 w 3296169"/>
                <a:gd name="connsiteY1" fmla="*/ 0 h 802414"/>
                <a:gd name="connsiteX2" fmla="*/ 3140051 w 3296169"/>
                <a:gd name="connsiteY2" fmla="*/ 802414 h 802414"/>
                <a:gd name="connsiteX3" fmla="*/ 284086 w 3296169"/>
                <a:gd name="connsiteY3" fmla="*/ 802414 h 802414"/>
                <a:gd name="connsiteX4" fmla="*/ 75840 w 3296169"/>
                <a:gd name="connsiteY4" fmla="*/ 422335 h 802414"/>
                <a:gd name="connsiteX5" fmla="*/ 293554 w 3296169"/>
                <a:gd name="connsiteY5" fmla="*/ 185959 h 802414"/>
                <a:gd name="connsiteX6" fmla="*/ 127969 w 3296169"/>
                <a:gd name="connsiteY6" fmla="*/ 0 h 802414"/>
                <a:gd name="connsiteX0" fmla="*/ 127969 w 3296169"/>
                <a:gd name="connsiteY0" fmla="*/ 0 h 802414"/>
                <a:gd name="connsiteX1" fmla="*/ 3296169 w 3296169"/>
                <a:gd name="connsiteY1" fmla="*/ 0 h 802414"/>
                <a:gd name="connsiteX2" fmla="*/ 3140051 w 3296169"/>
                <a:gd name="connsiteY2" fmla="*/ 802414 h 802414"/>
                <a:gd name="connsiteX3" fmla="*/ 284086 w 3296169"/>
                <a:gd name="connsiteY3" fmla="*/ 802414 h 802414"/>
                <a:gd name="connsiteX4" fmla="*/ 75840 w 3296169"/>
                <a:gd name="connsiteY4" fmla="*/ 422335 h 802414"/>
                <a:gd name="connsiteX5" fmla="*/ 293554 w 3296169"/>
                <a:gd name="connsiteY5" fmla="*/ 185959 h 802414"/>
                <a:gd name="connsiteX6" fmla="*/ 127969 w 3296169"/>
                <a:gd name="connsiteY6" fmla="*/ 0 h 802414"/>
                <a:gd name="connsiteX0" fmla="*/ 127969 w 3296169"/>
                <a:gd name="connsiteY0" fmla="*/ 0 h 802414"/>
                <a:gd name="connsiteX1" fmla="*/ 3296169 w 3296169"/>
                <a:gd name="connsiteY1" fmla="*/ 0 h 802414"/>
                <a:gd name="connsiteX2" fmla="*/ 3140051 w 3296169"/>
                <a:gd name="connsiteY2" fmla="*/ 802414 h 802414"/>
                <a:gd name="connsiteX3" fmla="*/ 284086 w 3296169"/>
                <a:gd name="connsiteY3" fmla="*/ 802414 h 802414"/>
                <a:gd name="connsiteX4" fmla="*/ 75840 w 3296169"/>
                <a:gd name="connsiteY4" fmla="*/ 422335 h 802414"/>
                <a:gd name="connsiteX5" fmla="*/ 293554 w 3296169"/>
                <a:gd name="connsiteY5" fmla="*/ 185959 h 802414"/>
                <a:gd name="connsiteX6" fmla="*/ 127969 w 3296169"/>
                <a:gd name="connsiteY6" fmla="*/ 0 h 802414"/>
                <a:gd name="connsiteX0" fmla="*/ 127969 w 3296169"/>
                <a:gd name="connsiteY0" fmla="*/ 0 h 802414"/>
                <a:gd name="connsiteX1" fmla="*/ 3296169 w 3296169"/>
                <a:gd name="connsiteY1" fmla="*/ 0 h 802414"/>
                <a:gd name="connsiteX2" fmla="*/ 3140051 w 3296169"/>
                <a:gd name="connsiteY2" fmla="*/ 802414 h 802414"/>
                <a:gd name="connsiteX3" fmla="*/ 284086 w 3296169"/>
                <a:gd name="connsiteY3" fmla="*/ 802414 h 802414"/>
                <a:gd name="connsiteX4" fmla="*/ 75840 w 3296169"/>
                <a:gd name="connsiteY4" fmla="*/ 422335 h 802414"/>
                <a:gd name="connsiteX5" fmla="*/ 293554 w 3296169"/>
                <a:gd name="connsiteY5" fmla="*/ 185959 h 802414"/>
                <a:gd name="connsiteX6" fmla="*/ 127969 w 3296169"/>
                <a:gd name="connsiteY6" fmla="*/ 0 h 802414"/>
                <a:gd name="connsiteX0" fmla="*/ 89655 w 3257855"/>
                <a:gd name="connsiteY0" fmla="*/ 0 h 802414"/>
                <a:gd name="connsiteX1" fmla="*/ 3257855 w 3257855"/>
                <a:gd name="connsiteY1" fmla="*/ 0 h 802414"/>
                <a:gd name="connsiteX2" fmla="*/ 3101737 w 3257855"/>
                <a:gd name="connsiteY2" fmla="*/ 802414 h 802414"/>
                <a:gd name="connsiteX3" fmla="*/ 245772 w 3257855"/>
                <a:gd name="connsiteY3" fmla="*/ 802414 h 802414"/>
                <a:gd name="connsiteX4" fmla="*/ 37526 w 3257855"/>
                <a:gd name="connsiteY4" fmla="*/ 422335 h 802414"/>
                <a:gd name="connsiteX5" fmla="*/ 255240 w 3257855"/>
                <a:gd name="connsiteY5" fmla="*/ 185959 h 802414"/>
                <a:gd name="connsiteX6" fmla="*/ 89655 w 3257855"/>
                <a:gd name="connsiteY6" fmla="*/ 0 h 802414"/>
                <a:gd name="connsiteX0" fmla="*/ 141770 w 3309970"/>
                <a:gd name="connsiteY0" fmla="*/ 0 h 802414"/>
                <a:gd name="connsiteX1" fmla="*/ 3309970 w 3309970"/>
                <a:gd name="connsiteY1" fmla="*/ 0 h 802414"/>
                <a:gd name="connsiteX2" fmla="*/ 3153852 w 3309970"/>
                <a:gd name="connsiteY2" fmla="*/ 802414 h 802414"/>
                <a:gd name="connsiteX3" fmla="*/ 297887 w 3309970"/>
                <a:gd name="connsiteY3" fmla="*/ 802414 h 802414"/>
                <a:gd name="connsiteX4" fmla="*/ 64760 w 3309970"/>
                <a:gd name="connsiteY4" fmla="*/ 689812 h 802414"/>
                <a:gd name="connsiteX5" fmla="*/ 89641 w 3309970"/>
                <a:gd name="connsiteY5" fmla="*/ 422335 h 802414"/>
                <a:gd name="connsiteX6" fmla="*/ 307355 w 3309970"/>
                <a:gd name="connsiteY6" fmla="*/ 185959 h 802414"/>
                <a:gd name="connsiteX7" fmla="*/ 141770 w 3309970"/>
                <a:gd name="connsiteY7" fmla="*/ 0 h 802414"/>
                <a:gd name="connsiteX0" fmla="*/ 64393 w 3232593"/>
                <a:gd name="connsiteY0" fmla="*/ 0 h 802414"/>
                <a:gd name="connsiteX1" fmla="*/ 3232593 w 3232593"/>
                <a:gd name="connsiteY1" fmla="*/ 0 h 802414"/>
                <a:gd name="connsiteX2" fmla="*/ 3076475 w 3232593"/>
                <a:gd name="connsiteY2" fmla="*/ 802414 h 802414"/>
                <a:gd name="connsiteX3" fmla="*/ 220510 w 3232593"/>
                <a:gd name="connsiteY3" fmla="*/ 802414 h 802414"/>
                <a:gd name="connsiteX4" fmla="*/ 223759 w 3232593"/>
                <a:gd name="connsiteY4" fmla="*/ 652490 h 802414"/>
                <a:gd name="connsiteX5" fmla="*/ 12264 w 3232593"/>
                <a:gd name="connsiteY5" fmla="*/ 422335 h 802414"/>
                <a:gd name="connsiteX6" fmla="*/ 229978 w 3232593"/>
                <a:gd name="connsiteY6" fmla="*/ 185959 h 802414"/>
                <a:gd name="connsiteX7" fmla="*/ 64393 w 3232593"/>
                <a:gd name="connsiteY7" fmla="*/ 0 h 802414"/>
                <a:gd name="connsiteX0" fmla="*/ 64393 w 3232593"/>
                <a:gd name="connsiteY0" fmla="*/ 0 h 802414"/>
                <a:gd name="connsiteX1" fmla="*/ 3232593 w 3232593"/>
                <a:gd name="connsiteY1" fmla="*/ 0 h 802414"/>
                <a:gd name="connsiteX2" fmla="*/ 3076475 w 3232593"/>
                <a:gd name="connsiteY2" fmla="*/ 802414 h 802414"/>
                <a:gd name="connsiteX3" fmla="*/ 220510 w 3232593"/>
                <a:gd name="connsiteY3" fmla="*/ 802414 h 802414"/>
                <a:gd name="connsiteX4" fmla="*/ 223759 w 3232593"/>
                <a:gd name="connsiteY4" fmla="*/ 652490 h 802414"/>
                <a:gd name="connsiteX5" fmla="*/ 12264 w 3232593"/>
                <a:gd name="connsiteY5" fmla="*/ 422335 h 802414"/>
                <a:gd name="connsiteX6" fmla="*/ 229978 w 3232593"/>
                <a:gd name="connsiteY6" fmla="*/ 185959 h 802414"/>
                <a:gd name="connsiteX7" fmla="*/ 64393 w 3232593"/>
                <a:gd name="connsiteY7" fmla="*/ 0 h 802414"/>
                <a:gd name="connsiteX0" fmla="*/ 64393 w 3232593"/>
                <a:gd name="connsiteY0" fmla="*/ 0 h 802414"/>
                <a:gd name="connsiteX1" fmla="*/ 3232593 w 3232593"/>
                <a:gd name="connsiteY1" fmla="*/ 0 h 802414"/>
                <a:gd name="connsiteX2" fmla="*/ 3076475 w 3232593"/>
                <a:gd name="connsiteY2" fmla="*/ 802414 h 802414"/>
                <a:gd name="connsiteX3" fmla="*/ 220510 w 3232593"/>
                <a:gd name="connsiteY3" fmla="*/ 802414 h 802414"/>
                <a:gd name="connsiteX4" fmla="*/ 223759 w 3232593"/>
                <a:gd name="connsiteY4" fmla="*/ 652490 h 802414"/>
                <a:gd name="connsiteX5" fmla="*/ 12264 w 3232593"/>
                <a:gd name="connsiteY5" fmla="*/ 422335 h 802414"/>
                <a:gd name="connsiteX6" fmla="*/ 229978 w 3232593"/>
                <a:gd name="connsiteY6" fmla="*/ 185959 h 802414"/>
                <a:gd name="connsiteX7" fmla="*/ 64393 w 3232593"/>
                <a:gd name="connsiteY7" fmla="*/ 0 h 802414"/>
                <a:gd name="connsiteX0" fmla="*/ 85367 w 3253567"/>
                <a:gd name="connsiteY0" fmla="*/ 0 h 802414"/>
                <a:gd name="connsiteX1" fmla="*/ 3253567 w 3253567"/>
                <a:gd name="connsiteY1" fmla="*/ 0 h 802414"/>
                <a:gd name="connsiteX2" fmla="*/ 3097449 w 3253567"/>
                <a:gd name="connsiteY2" fmla="*/ 802414 h 802414"/>
                <a:gd name="connsiteX3" fmla="*/ 241484 w 3253567"/>
                <a:gd name="connsiteY3" fmla="*/ 802414 h 802414"/>
                <a:gd name="connsiteX4" fmla="*/ 244733 w 3253567"/>
                <a:gd name="connsiteY4" fmla="*/ 652490 h 802414"/>
                <a:gd name="connsiteX5" fmla="*/ 33238 w 3253567"/>
                <a:gd name="connsiteY5" fmla="*/ 422335 h 802414"/>
                <a:gd name="connsiteX6" fmla="*/ 250952 w 3253567"/>
                <a:gd name="connsiteY6" fmla="*/ 185959 h 802414"/>
                <a:gd name="connsiteX7" fmla="*/ 85367 w 3253567"/>
                <a:gd name="connsiteY7" fmla="*/ 0 h 802414"/>
                <a:gd name="connsiteX0" fmla="*/ 154734 w 3322934"/>
                <a:gd name="connsiteY0" fmla="*/ 0 h 808634"/>
                <a:gd name="connsiteX1" fmla="*/ 3322934 w 3322934"/>
                <a:gd name="connsiteY1" fmla="*/ 0 h 808634"/>
                <a:gd name="connsiteX2" fmla="*/ 3166816 w 3322934"/>
                <a:gd name="connsiteY2" fmla="*/ 802414 h 808634"/>
                <a:gd name="connsiteX3" fmla="*/ 217545 w 3322934"/>
                <a:gd name="connsiteY3" fmla="*/ 808634 h 808634"/>
                <a:gd name="connsiteX4" fmla="*/ 314100 w 3322934"/>
                <a:gd name="connsiteY4" fmla="*/ 652490 h 808634"/>
                <a:gd name="connsiteX5" fmla="*/ 102605 w 3322934"/>
                <a:gd name="connsiteY5" fmla="*/ 422335 h 808634"/>
                <a:gd name="connsiteX6" fmla="*/ 320319 w 3322934"/>
                <a:gd name="connsiteY6" fmla="*/ 185959 h 808634"/>
                <a:gd name="connsiteX7" fmla="*/ 154734 w 3322934"/>
                <a:gd name="connsiteY7" fmla="*/ 0 h 808634"/>
                <a:gd name="connsiteX0" fmla="*/ 52129 w 3220329"/>
                <a:gd name="connsiteY0" fmla="*/ 0 h 808634"/>
                <a:gd name="connsiteX1" fmla="*/ 3220329 w 3220329"/>
                <a:gd name="connsiteY1" fmla="*/ 0 h 808634"/>
                <a:gd name="connsiteX2" fmla="*/ 3064211 w 3220329"/>
                <a:gd name="connsiteY2" fmla="*/ 802414 h 808634"/>
                <a:gd name="connsiteX3" fmla="*/ 114940 w 3220329"/>
                <a:gd name="connsiteY3" fmla="*/ 808634 h 808634"/>
                <a:gd name="connsiteX4" fmla="*/ 211495 w 3220329"/>
                <a:gd name="connsiteY4" fmla="*/ 652490 h 808634"/>
                <a:gd name="connsiteX5" fmla="*/ 0 w 3220329"/>
                <a:gd name="connsiteY5" fmla="*/ 422335 h 808634"/>
                <a:gd name="connsiteX6" fmla="*/ 217714 w 3220329"/>
                <a:gd name="connsiteY6" fmla="*/ 185959 h 808634"/>
                <a:gd name="connsiteX7" fmla="*/ 52129 w 3220329"/>
                <a:gd name="connsiteY7" fmla="*/ 0 h 808634"/>
                <a:gd name="connsiteX0" fmla="*/ 52129 w 3220329"/>
                <a:gd name="connsiteY0" fmla="*/ 0 h 808634"/>
                <a:gd name="connsiteX1" fmla="*/ 3220329 w 3220329"/>
                <a:gd name="connsiteY1" fmla="*/ 0 h 808634"/>
                <a:gd name="connsiteX2" fmla="*/ 3064211 w 3220329"/>
                <a:gd name="connsiteY2" fmla="*/ 802414 h 808634"/>
                <a:gd name="connsiteX3" fmla="*/ 114940 w 3220329"/>
                <a:gd name="connsiteY3" fmla="*/ 808634 h 808634"/>
                <a:gd name="connsiteX4" fmla="*/ 236377 w 3220329"/>
                <a:gd name="connsiteY4" fmla="*/ 658710 h 808634"/>
                <a:gd name="connsiteX5" fmla="*/ 0 w 3220329"/>
                <a:gd name="connsiteY5" fmla="*/ 422335 h 808634"/>
                <a:gd name="connsiteX6" fmla="*/ 217714 w 3220329"/>
                <a:gd name="connsiteY6" fmla="*/ 185959 h 808634"/>
                <a:gd name="connsiteX7" fmla="*/ 52129 w 3220329"/>
                <a:gd name="connsiteY7" fmla="*/ 0 h 808634"/>
                <a:gd name="connsiteX0" fmla="*/ 52129 w 3630268"/>
                <a:gd name="connsiteY0" fmla="*/ 0 h 808634"/>
                <a:gd name="connsiteX1" fmla="*/ 3220329 w 3630268"/>
                <a:gd name="connsiteY1" fmla="*/ 0 h 808634"/>
                <a:gd name="connsiteX2" fmla="*/ 3630268 w 3630268"/>
                <a:gd name="connsiteY2" fmla="*/ 808634 h 808634"/>
                <a:gd name="connsiteX3" fmla="*/ 114940 w 3630268"/>
                <a:gd name="connsiteY3" fmla="*/ 808634 h 808634"/>
                <a:gd name="connsiteX4" fmla="*/ 236377 w 3630268"/>
                <a:gd name="connsiteY4" fmla="*/ 658710 h 808634"/>
                <a:gd name="connsiteX5" fmla="*/ 0 w 3630268"/>
                <a:gd name="connsiteY5" fmla="*/ 422335 h 808634"/>
                <a:gd name="connsiteX6" fmla="*/ 217714 w 3630268"/>
                <a:gd name="connsiteY6" fmla="*/ 185959 h 808634"/>
                <a:gd name="connsiteX7" fmla="*/ 52129 w 3630268"/>
                <a:gd name="connsiteY7" fmla="*/ 0 h 808634"/>
                <a:gd name="connsiteX0" fmla="*/ 52129 w 3630268"/>
                <a:gd name="connsiteY0" fmla="*/ 0 h 808634"/>
                <a:gd name="connsiteX1" fmla="*/ 3220329 w 3630268"/>
                <a:gd name="connsiteY1" fmla="*/ 0 h 808634"/>
                <a:gd name="connsiteX2" fmla="*/ 3433665 w 3630268"/>
                <a:gd name="connsiteY2" fmla="*/ 434775 h 808634"/>
                <a:gd name="connsiteX3" fmla="*/ 3630268 w 3630268"/>
                <a:gd name="connsiteY3" fmla="*/ 808634 h 808634"/>
                <a:gd name="connsiteX4" fmla="*/ 114940 w 3630268"/>
                <a:gd name="connsiteY4" fmla="*/ 808634 h 808634"/>
                <a:gd name="connsiteX5" fmla="*/ 236377 w 3630268"/>
                <a:gd name="connsiteY5" fmla="*/ 658710 h 808634"/>
                <a:gd name="connsiteX6" fmla="*/ 0 w 3630268"/>
                <a:gd name="connsiteY6" fmla="*/ 422335 h 808634"/>
                <a:gd name="connsiteX7" fmla="*/ 217714 w 3630268"/>
                <a:gd name="connsiteY7" fmla="*/ 185959 h 808634"/>
                <a:gd name="connsiteX8" fmla="*/ 52129 w 3630268"/>
                <a:gd name="connsiteY8" fmla="*/ 0 h 808634"/>
                <a:gd name="connsiteX0" fmla="*/ 52129 w 3630268"/>
                <a:gd name="connsiteY0" fmla="*/ 0 h 808634"/>
                <a:gd name="connsiteX1" fmla="*/ 3220329 w 3630268"/>
                <a:gd name="connsiteY1" fmla="*/ 0 h 808634"/>
                <a:gd name="connsiteX2" fmla="*/ 3023118 w 3630268"/>
                <a:gd name="connsiteY2" fmla="*/ 148636 h 808634"/>
                <a:gd name="connsiteX3" fmla="*/ 3630268 w 3630268"/>
                <a:gd name="connsiteY3" fmla="*/ 808634 h 808634"/>
                <a:gd name="connsiteX4" fmla="*/ 114940 w 3630268"/>
                <a:gd name="connsiteY4" fmla="*/ 808634 h 808634"/>
                <a:gd name="connsiteX5" fmla="*/ 236377 w 3630268"/>
                <a:gd name="connsiteY5" fmla="*/ 658710 h 808634"/>
                <a:gd name="connsiteX6" fmla="*/ 0 w 3630268"/>
                <a:gd name="connsiteY6" fmla="*/ 422335 h 808634"/>
                <a:gd name="connsiteX7" fmla="*/ 217714 w 3630268"/>
                <a:gd name="connsiteY7" fmla="*/ 185959 h 808634"/>
                <a:gd name="connsiteX8" fmla="*/ 52129 w 3630268"/>
                <a:gd name="connsiteY8" fmla="*/ 0 h 808634"/>
                <a:gd name="connsiteX0" fmla="*/ 52129 w 3642709"/>
                <a:gd name="connsiteY0" fmla="*/ 0 h 808634"/>
                <a:gd name="connsiteX1" fmla="*/ 3220329 w 3642709"/>
                <a:gd name="connsiteY1" fmla="*/ 0 h 808634"/>
                <a:gd name="connsiteX2" fmla="*/ 3023118 w 3642709"/>
                <a:gd name="connsiteY2" fmla="*/ 148636 h 808634"/>
                <a:gd name="connsiteX3" fmla="*/ 3642709 w 3642709"/>
                <a:gd name="connsiteY3" fmla="*/ 802413 h 808634"/>
                <a:gd name="connsiteX4" fmla="*/ 114940 w 3642709"/>
                <a:gd name="connsiteY4" fmla="*/ 808634 h 808634"/>
                <a:gd name="connsiteX5" fmla="*/ 236377 w 3642709"/>
                <a:gd name="connsiteY5" fmla="*/ 658710 h 808634"/>
                <a:gd name="connsiteX6" fmla="*/ 0 w 3642709"/>
                <a:gd name="connsiteY6" fmla="*/ 422335 h 808634"/>
                <a:gd name="connsiteX7" fmla="*/ 217714 w 3642709"/>
                <a:gd name="connsiteY7" fmla="*/ 185959 h 808634"/>
                <a:gd name="connsiteX8" fmla="*/ 52129 w 3642709"/>
                <a:gd name="connsiteY8" fmla="*/ 0 h 808634"/>
                <a:gd name="connsiteX0" fmla="*/ 52129 w 3642709"/>
                <a:gd name="connsiteY0" fmla="*/ 0 h 808634"/>
                <a:gd name="connsiteX1" fmla="*/ 3220329 w 3642709"/>
                <a:gd name="connsiteY1" fmla="*/ 0 h 808634"/>
                <a:gd name="connsiteX2" fmla="*/ 3023118 w 3642709"/>
                <a:gd name="connsiteY2" fmla="*/ 148636 h 808634"/>
                <a:gd name="connsiteX3" fmla="*/ 3642709 w 3642709"/>
                <a:gd name="connsiteY3" fmla="*/ 802413 h 808634"/>
                <a:gd name="connsiteX4" fmla="*/ 114940 w 3642709"/>
                <a:gd name="connsiteY4" fmla="*/ 808634 h 808634"/>
                <a:gd name="connsiteX5" fmla="*/ 236377 w 3642709"/>
                <a:gd name="connsiteY5" fmla="*/ 658710 h 808634"/>
                <a:gd name="connsiteX6" fmla="*/ 0 w 3642709"/>
                <a:gd name="connsiteY6" fmla="*/ 422335 h 808634"/>
                <a:gd name="connsiteX7" fmla="*/ 217714 w 3642709"/>
                <a:gd name="connsiteY7" fmla="*/ 185959 h 808634"/>
                <a:gd name="connsiteX8" fmla="*/ 52129 w 3642709"/>
                <a:gd name="connsiteY8" fmla="*/ 0 h 808634"/>
                <a:gd name="connsiteX0" fmla="*/ 52129 w 3642709"/>
                <a:gd name="connsiteY0" fmla="*/ 0 h 808634"/>
                <a:gd name="connsiteX1" fmla="*/ 3220329 w 3642709"/>
                <a:gd name="connsiteY1" fmla="*/ 0 h 808634"/>
                <a:gd name="connsiteX2" fmla="*/ 3054220 w 3642709"/>
                <a:gd name="connsiteY2" fmla="*/ 154856 h 808634"/>
                <a:gd name="connsiteX3" fmla="*/ 3642709 w 3642709"/>
                <a:gd name="connsiteY3" fmla="*/ 802413 h 808634"/>
                <a:gd name="connsiteX4" fmla="*/ 114940 w 3642709"/>
                <a:gd name="connsiteY4" fmla="*/ 808634 h 808634"/>
                <a:gd name="connsiteX5" fmla="*/ 236377 w 3642709"/>
                <a:gd name="connsiteY5" fmla="*/ 658710 h 808634"/>
                <a:gd name="connsiteX6" fmla="*/ 0 w 3642709"/>
                <a:gd name="connsiteY6" fmla="*/ 422335 h 808634"/>
                <a:gd name="connsiteX7" fmla="*/ 217714 w 3642709"/>
                <a:gd name="connsiteY7" fmla="*/ 185959 h 808634"/>
                <a:gd name="connsiteX8" fmla="*/ 52129 w 3642709"/>
                <a:gd name="connsiteY8" fmla="*/ 0 h 808634"/>
                <a:gd name="connsiteX0" fmla="*/ 52129 w 3642709"/>
                <a:gd name="connsiteY0" fmla="*/ 0 h 808634"/>
                <a:gd name="connsiteX1" fmla="*/ 3220329 w 3642709"/>
                <a:gd name="connsiteY1" fmla="*/ 0 h 808634"/>
                <a:gd name="connsiteX2" fmla="*/ 3054220 w 3642709"/>
                <a:gd name="connsiteY2" fmla="*/ 154856 h 808634"/>
                <a:gd name="connsiteX3" fmla="*/ 3642709 w 3642709"/>
                <a:gd name="connsiteY3" fmla="*/ 802413 h 808634"/>
                <a:gd name="connsiteX4" fmla="*/ 114940 w 3642709"/>
                <a:gd name="connsiteY4" fmla="*/ 808634 h 808634"/>
                <a:gd name="connsiteX5" fmla="*/ 236377 w 3642709"/>
                <a:gd name="connsiteY5" fmla="*/ 658710 h 808634"/>
                <a:gd name="connsiteX6" fmla="*/ 0 w 3642709"/>
                <a:gd name="connsiteY6" fmla="*/ 422335 h 808634"/>
                <a:gd name="connsiteX7" fmla="*/ 217714 w 3642709"/>
                <a:gd name="connsiteY7" fmla="*/ 185959 h 808634"/>
                <a:gd name="connsiteX8" fmla="*/ 52129 w 3642709"/>
                <a:gd name="connsiteY8" fmla="*/ 0 h 808634"/>
                <a:gd name="connsiteX0" fmla="*/ 52129 w 3642709"/>
                <a:gd name="connsiteY0" fmla="*/ 0 h 808634"/>
                <a:gd name="connsiteX1" fmla="*/ 3220329 w 3642709"/>
                <a:gd name="connsiteY1" fmla="*/ 0 h 808634"/>
                <a:gd name="connsiteX2" fmla="*/ 3054220 w 3642709"/>
                <a:gd name="connsiteY2" fmla="*/ 154856 h 808634"/>
                <a:gd name="connsiteX3" fmla="*/ 3642709 w 3642709"/>
                <a:gd name="connsiteY3" fmla="*/ 802413 h 808634"/>
                <a:gd name="connsiteX4" fmla="*/ 114940 w 3642709"/>
                <a:gd name="connsiteY4" fmla="*/ 808634 h 808634"/>
                <a:gd name="connsiteX5" fmla="*/ 236377 w 3642709"/>
                <a:gd name="connsiteY5" fmla="*/ 658710 h 808634"/>
                <a:gd name="connsiteX6" fmla="*/ 0 w 3642709"/>
                <a:gd name="connsiteY6" fmla="*/ 422335 h 808634"/>
                <a:gd name="connsiteX7" fmla="*/ 217714 w 3642709"/>
                <a:gd name="connsiteY7" fmla="*/ 185959 h 808634"/>
                <a:gd name="connsiteX8" fmla="*/ 52129 w 3642709"/>
                <a:gd name="connsiteY8" fmla="*/ 0 h 808634"/>
                <a:gd name="connsiteX0" fmla="*/ 52129 w 3642709"/>
                <a:gd name="connsiteY0" fmla="*/ 0 h 808634"/>
                <a:gd name="connsiteX1" fmla="*/ 3220329 w 3642709"/>
                <a:gd name="connsiteY1" fmla="*/ 0 h 808634"/>
                <a:gd name="connsiteX2" fmla="*/ 3041779 w 3642709"/>
                <a:gd name="connsiteY2" fmla="*/ 173517 h 808634"/>
                <a:gd name="connsiteX3" fmla="*/ 3642709 w 3642709"/>
                <a:gd name="connsiteY3" fmla="*/ 802413 h 808634"/>
                <a:gd name="connsiteX4" fmla="*/ 114940 w 3642709"/>
                <a:gd name="connsiteY4" fmla="*/ 808634 h 808634"/>
                <a:gd name="connsiteX5" fmla="*/ 236377 w 3642709"/>
                <a:gd name="connsiteY5" fmla="*/ 658710 h 808634"/>
                <a:gd name="connsiteX6" fmla="*/ 0 w 3642709"/>
                <a:gd name="connsiteY6" fmla="*/ 422335 h 808634"/>
                <a:gd name="connsiteX7" fmla="*/ 217714 w 3642709"/>
                <a:gd name="connsiteY7" fmla="*/ 185959 h 808634"/>
                <a:gd name="connsiteX8" fmla="*/ 52129 w 3642709"/>
                <a:gd name="connsiteY8" fmla="*/ 0 h 808634"/>
                <a:gd name="connsiteX0" fmla="*/ 52129 w 3642709"/>
                <a:gd name="connsiteY0" fmla="*/ 0 h 808634"/>
                <a:gd name="connsiteX1" fmla="*/ 3220329 w 3642709"/>
                <a:gd name="connsiteY1" fmla="*/ 0 h 808634"/>
                <a:gd name="connsiteX2" fmla="*/ 3060440 w 3642709"/>
                <a:gd name="connsiteY2" fmla="*/ 179737 h 808634"/>
                <a:gd name="connsiteX3" fmla="*/ 3642709 w 3642709"/>
                <a:gd name="connsiteY3" fmla="*/ 802413 h 808634"/>
                <a:gd name="connsiteX4" fmla="*/ 114940 w 3642709"/>
                <a:gd name="connsiteY4" fmla="*/ 808634 h 808634"/>
                <a:gd name="connsiteX5" fmla="*/ 236377 w 3642709"/>
                <a:gd name="connsiteY5" fmla="*/ 658710 h 808634"/>
                <a:gd name="connsiteX6" fmla="*/ 0 w 3642709"/>
                <a:gd name="connsiteY6" fmla="*/ 422335 h 808634"/>
                <a:gd name="connsiteX7" fmla="*/ 217714 w 3642709"/>
                <a:gd name="connsiteY7" fmla="*/ 185959 h 808634"/>
                <a:gd name="connsiteX8" fmla="*/ 52129 w 3642709"/>
                <a:gd name="connsiteY8" fmla="*/ 0 h 808634"/>
                <a:gd name="connsiteX0" fmla="*/ 52129 w 3642709"/>
                <a:gd name="connsiteY0" fmla="*/ 12441 h 821075"/>
                <a:gd name="connsiteX1" fmla="*/ 3214109 w 3642709"/>
                <a:gd name="connsiteY1" fmla="*/ 0 h 821075"/>
                <a:gd name="connsiteX2" fmla="*/ 3060440 w 3642709"/>
                <a:gd name="connsiteY2" fmla="*/ 192178 h 821075"/>
                <a:gd name="connsiteX3" fmla="*/ 3642709 w 3642709"/>
                <a:gd name="connsiteY3" fmla="*/ 814854 h 821075"/>
                <a:gd name="connsiteX4" fmla="*/ 114940 w 3642709"/>
                <a:gd name="connsiteY4" fmla="*/ 821075 h 821075"/>
                <a:gd name="connsiteX5" fmla="*/ 236377 w 3642709"/>
                <a:gd name="connsiteY5" fmla="*/ 671151 h 821075"/>
                <a:gd name="connsiteX6" fmla="*/ 0 w 3642709"/>
                <a:gd name="connsiteY6" fmla="*/ 434776 h 821075"/>
                <a:gd name="connsiteX7" fmla="*/ 217714 w 3642709"/>
                <a:gd name="connsiteY7" fmla="*/ 198400 h 821075"/>
                <a:gd name="connsiteX8" fmla="*/ 52129 w 3642709"/>
                <a:gd name="connsiteY8" fmla="*/ 12441 h 821075"/>
                <a:gd name="connsiteX0" fmla="*/ 52129 w 3642709"/>
                <a:gd name="connsiteY0" fmla="*/ 6220 h 814854"/>
                <a:gd name="connsiteX1" fmla="*/ 3232771 w 3642709"/>
                <a:gd name="connsiteY1" fmla="*/ 0 h 814854"/>
                <a:gd name="connsiteX2" fmla="*/ 3060440 w 3642709"/>
                <a:gd name="connsiteY2" fmla="*/ 185957 h 814854"/>
                <a:gd name="connsiteX3" fmla="*/ 3642709 w 3642709"/>
                <a:gd name="connsiteY3" fmla="*/ 808633 h 814854"/>
                <a:gd name="connsiteX4" fmla="*/ 114940 w 3642709"/>
                <a:gd name="connsiteY4" fmla="*/ 814854 h 814854"/>
                <a:gd name="connsiteX5" fmla="*/ 236377 w 3642709"/>
                <a:gd name="connsiteY5" fmla="*/ 664930 h 814854"/>
                <a:gd name="connsiteX6" fmla="*/ 0 w 3642709"/>
                <a:gd name="connsiteY6" fmla="*/ 428555 h 814854"/>
                <a:gd name="connsiteX7" fmla="*/ 217714 w 3642709"/>
                <a:gd name="connsiteY7" fmla="*/ 192179 h 814854"/>
                <a:gd name="connsiteX8" fmla="*/ 52129 w 3642709"/>
                <a:gd name="connsiteY8" fmla="*/ 6220 h 814854"/>
                <a:gd name="connsiteX0" fmla="*/ 52129 w 3988145"/>
                <a:gd name="connsiteY0" fmla="*/ 228857 h 1037491"/>
                <a:gd name="connsiteX1" fmla="*/ 3988145 w 3988145"/>
                <a:gd name="connsiteY1" fmla="*/ 0 h 1037491"/>
                <a:gd name="connsiteX2" fmla="*/ 3060440 w 3988145"/>
                <a:gd name="connsiteY2" fmla="*/ 408594 h 1037491"/>
                <a:gd name="connsiteX3" fmla="*/ 3642709 w 3988145"/>
                <a:gd name="connsiteY3" fmla="*/ 1031270 h 1037491"/>
                <a:gd name="connsiteX4" fmla="*/ 114940 w 3988145"/>
                <a:gd name="connsiteY4" fmla="*/ 1037491 h 1037491"/>
                <a:gd name="connsiteX5" fmla="*/ 236377 w 3988145"/>
                <a:gd name="connsiteY5" fmla="*/ 887567 h 1037491"/>
                <a:gd name="connsiteX6" fmla="*/ 0 w 3988145"/>
                <a:gd name="connsiteY6" fmla="*/ 651192 h 1037491"/>
                <a:gd name="connsiteX7" fmla="*/ 217714 w 3988145"/>
                <a:gd name="connsiteY7" fmla="*/ 414816 h 1037491"/>
                <a:gd name="connsiteX8" fmla="*/ 52129 w 3988145"/>
                <a:gd name="connsiteY8" fmla="*/ 228857 h 1037491"/>
                <a:gd name="connsiteX0" fmla="*/ 0 w 4508510"/>
                <a:gd name="connsiteY0" fmla="*/ 30075 h 1037491"/>
                <a:gd name="connsiteX1" fmla="*/ 4508510 w 4508510"/>
                <a:gd name="connsiteY1" fmla="*/ 0 h 1037491"/>
                <a:gd name="connsiteX2" fmla="*/ 3580805 w 4508510"/>
                <a:gd name="connsiteY2" fmla="*/ 408594 h 1037491"/>
                <a:gd name="connsiteX3" fmla="*/ 4163074 w 4508510"/>
                <a:gd name="connsiteY3" fmla="*/ 1031270 h 1037491"/>
                <a:gd name="connsiteX4" fmla="*/ 635305 w 4508510"/>
                <a:gd name="connsiteY4" fmla="*/ 1037491 h 1037491"/>
                <a:gd name="connsiteX5" fmla="*/ 756742 w 4508510"/>
                <a:gd name="connsiteY5" fmla="*/ 887567 h 1037491"/>
                <a:gd name="connsiteX6" fmla="*/ 520365 w 4508510"/>
                <a:gd name="connsiteY6" fmla="*/ 651192 h 1037491"/>
                <a:gd name="connsiteX7" fmla="*/ 738079 w 4508510"/>
                <a:gd name="connsiteY7" fmla="*/ 414816 h 1037491"/>
                <a:gd name="connsiteX8" fmla="*/ 0 w 4508510"/>
                <a:gd name="connsiteY8" fmla="*/ 30075 h 1037491"/>
                <a:gd name="connsiteX0" fmla="*/ 0 w 4508510"/>
                <a:gd name="connsiteY0" fmla="*/ 0 h 1007416"/>
                <a:gd name="connsiteX1" fmla="*/ 4508510 w 4508510"/>
                <a:gd name="connsiteY1" fmla="*/ 1730 h 1007416"/>
                <a:gd name="connsiteX2" fmla="*/ 3580805 w 4508510"/>
                <a:gd name="connsiteY2" fmla="*/ 378519 h 1007416"/>
                <a:gd name="connsiteX3" fmla="*/ 4163074 w 4508510"/>
                <a:gd name="connsiteY3" fmla="*/ 1001195 h 1007416"/>
                <a:gd name="connsiteX4" fmla="*/ 635305 w 4508510"/>
                <a:gd name="connsiteY4" fmla="*/ 1007416 h 1007416"/>
                <a:gd name="connsiteX5" fmla="*/ 756742 w 4508510"/>
                <a:gd name="connsiteY5" fmla="*/ 857492 h 1007416"/>
                <a:gd name="connsiteX6" fmla="*/ 520365 w 4508510"/>
                <a:gd name="connsiteY6" fmla="*/ 621117 h 1007416"/>
                <a:gd name="connsiteX7" fmla="*/ 738079 w 4508510"/>
                <a:gd name="connsiteY7" fmla="*/ 384741 h 1007416"/>
                <a:gd name="connsiteX8" fmla="*/ 0 w 4508510"/>
                <a:gd name="connsiteY8" fmla="*/ 0 h 1007416"/>
                <a:gd name="connsiteX0" fmla="*/ 0 w 4508510"/>
                <a:gd name="connsiteY0" fmla="*/ 0 h 1007416"/>
                <a:gd name="connsiteX1" fmla="*/ 4508510 w 4508510"/>
                <a:gd name="connsiteY1" fmla="*/ 1730 h 1007416"/>
                <a:gd name="connsiteX2" fmla="*/ 3580805 w 4508510"/>
                <a:gd name="connsiteY2" fmla="*/ 378519 h 1007416"/>
                <a:gd name="connsiteX3" fmla="*/ 4163074 w 4508510"/>
                <a:gd name="connsiteY3" fmla="*/ 1001195 h 1007416"/>
                <a:gd name="connsiteX4" fmla="*/ 635305 w 4508510"/>
                <a:gd name="connsiteY4" fmla="*/ 1007416 h 1007416"/>
                <a:gd name="connsiteX5" fmla="*/ 756742 w 4508510"/>
                <a:gd name="connsiteY5" fmla="*/ 857492 h 1007416"/>
                <a:gd name="connsiteX6" fmla="*/ 520365 w 4508510"/>
                <a:gd name="connsiteY6" fmla="*/ 621117 h 1007416"/>
                <a:gd name="connsiteX7" fmla="*/ 738079 w 4508510"/>
                <a:gd name="connsiteY7" fmla="*/ 384741 h 1007416"/>
                <a:gd name="connsiteX8" fmla="*/ 278905 w 4508510"/>
                <a:gd name="connsiteY8" fmla="*/ 165729 h 1007416"/>
                <a:gd name="connsiteX9" fmla="*/ 0 w 4508510"/>
                <a:gd name="connsiteY9" fmla="*/ 0 h 1007416"/>
                <a:gd name="connsiteX0" fmla="*/ 0 w 4508510"/>
                <a:gd name="connsiteY0" fmla="*/ 0 h 1007416"/>
                <a:gd name="connsiteX1" fmla="*/ 4508510 w 4508510"/>
                <a:gd name="connsiteY1" fmla="*/ 1730 h 1007416"/>
                <a:gd name="connsiteX2" fmla="*/ 3580805 w 4508510"/>
                <a:gd name="connsiteY2" fmla="*/ 378519 h 1007416"/>
                <a:gd name="connsiteX3" fmla="*/ 4163074 w 4508510"/>
                <a:gd name="connsiteY3" fmla="*/ 1001195 h 1007416"/>
                <a:gd name="connsiteX4" fmla="*/ 635305 w 4508510"/>
                <a:gd name="connsiteY4" fmla="*/ 1007416 h 1007416"/>
                <a:gd name="connsiteX5" fmla="*/ 756742 w 4508510"/>
                <a:gd name="connsiteY5" fmla="*/ 857492 h 1007416"/>
                <a:gd name="connsiteX6" fmla="*/ 520365 w 4508510"/>
                <a:gd name="connsiteY6" fmla="*/ 621117 h 1007416"/>
                <a:gd name="connsiteX7" fmla="*/ 738079 w 4508510"/>
                <a:gd name="connsiteY7" fmla="*/ 384741 h 1007416"/>
                <a:gd name="connsiteX8" fmla="*/ 48317 w 4508510"/>
                <a:gd name="connsiteY8" fmla="*/ 396317 h 1007416"/>
                <a:gd name="connsiteX9" fmla="*/ 0 w 4508510"/>
                <a:gd name="connsiteY9" fmla="*/ 0 h 1007416"/>
                <a:gd name="connsiteX0" fmla="*/ 39147 w 4460193"/>
                <a:gd name="connsiteY0" fmla="*/ 0 h 1007416"/>
                <a:gd name="connsiteX1" fmla="*/ 4460193 w 4460193"/>
                <a:gd name="connsiteY1" fmla="*/ 1730 h 1007416"/>
                <a:gd name="connsiteX2" fmla="*/ 3532488 w 4460193"/>
                <a:gd name="connsiteY2" fmla="*/ 378519 h 1007416"/>
                <a:gd name="connsiteX3" fmla="*/ 4114757 w 4460193"/>
                <a:gd name="connsiteY3" fmla="*/ 1001195 h 1007416"/>
                <a:gd name="connsiteX4" fmla="*/ 586988 w 4460193"/>
                <a:gd name="connsiteY4" fmla="*/ 1007416 h 1007416"/>
                <a:gd name="connsiteX5" fmla="*/ 708425 w 4460193"/>
                <a:gd name="connsiteY5" fmla="*/ 857492 h 1007416"/>
                <a:gd name="connsiteX6" fmla="*/ 472048 w 4460193"/>
                <a:gd name="connsiteY6" fmla="*/ 621117 h 1007416"/>
                <a:gd name="connsiteX7" fmla="*/ 689762 w 4460193"/>
                <a:gd name="connsiteY7" fmla="*/ 384741 h 1007416"/>
                <a:gd name="connsiteX8" fmla="*/ 0 w 4460193"/>
                <a:gd name="connsiteY8" fmla="*/ 396317 h 1007416"/>
                <a:gd name="connsiteX9" fmla="*/ 39147 w 4460193"/>
                <a:gd name="connsiteY9" fmla="*/ 0 h 1007416"/>
                <a:gd name="connsiteX0" fmla="*/ 7342 w 4460193"/>
                <a:gd name="connsiteY0" fmla="*/ 0 h 1007416"/>
                <a:gd name="connsiteX1" fmla="*/ 4460193 w 4460193"/>
                <a:gd name="connsiteY1" fmla="*/ 1730 h 1007416"/>
                <a:gd name="connsiteX2" fmla="*/ 3532488 w 4460193"/>
                <a:gd name="connsiteY2" fmla="*/ 378519 h 1007416"/>
                <a:gd name="connsiteX3" fmla="*/ 4114757 w 4460193"/>
                <a:gd name="connsiteY3" fmla="*/ 1001195 h 1007416"/>
                <a:gd name="connsiteX4" fmla="*/ 586988 w 4460193"/>
                <a:gd name="connsiteY4" fmla="*/ 1007416 h 1007416"/>
                <a:gd name="connsiteX5" fmla="*/ 708425 w 4460193"/>
                <a:gd name="connsiteY5" fmla="*/ 857492 h 1007416"/>
                <a:gd name="connsiteX6" fmla="*/ 472048 w 4460193"/>
                <a:gd name="connsiteY6" fmla="*/ 621117 h 1007416"/>
                <a:gd name="connsiteX7" fmla="*/ 689762 w 4460193"/>
                <a:gd name="connsiteY7" fmla="*/ 384741 h 1007416"/>
                <a:gd name="connsiteX8" fmla="*/ 0 w 4460193"/>
                <a:gd name="connsiteY8" fmla="*/ 396317 h 1007416"/>
                <a:gd name="connsiteX9" fmla="*/ 7342 w 4460193"/>
                <a:gd name="connsiteY9" fmla="*/ 0 h 1007416"/>
                <a:gd name="connsiteX0" fmla="*/ 86855 w 4460193"/>
                <a:gd name="connsiteY0" fmla="*/ 6221 h 1005686"/>
                <a:gd name="connsiteX1" fmla="*/ 4460193 w 4460193"/>
                <a:gd name="connsiteY1" fmla="*/ 0 h 1005686"/>
                <a:gd name="connsiteX2" fmla="*/ 3532488 w 4460193"/>
                <a:gd name="connsiteY2" fmla="*/ 376789 h 1005686"/>
                <a:gd name="connsiteX3" fmla="*/ 4114757 w 4460193"/>
                <a:gd name="connsiteY3" fmla="*/ 999465 h 1005686"/>
                <a:gd name="connsiteX4" fmla="*/ 586988 w 4460193"/>
                <a:gd name="connsiteY4" fmla="*/ 1005686 h 1005686"/>
                <a:gd name="connsiteX5" fmla="*/ 708425 w 4460193"/>
                <a:gd name="connsiteY5" fmla="*/ 855762 h 1005686"/>
                <a:gd name="connsiteX6" fmla="*/ 472048 w 4460193"/>
                <a:gd name="connsiteY6" fmla="*/ 619387 h 1005686"/>
                <a:gd name="connsiteX7" fmla="*/ 689762 w 4460193"/>
                <a:gd name="connsiteY7" fmla="*/ 383011 h 1005686"/>
                <a:gd name="connsiteX8" fmla="*/ 0 w 4460193"/>
                <a:gd name="connsiteY8" fmla="*/ 394587 h 1005686"/>
                <a:gd name="connsiteX9" fmla="*/ 86855 w 4460193"/>
                <a:gd name="connsiteY9" fmla="*/ 6221 h 1005686"/>
                <a:gd name="connsiteX0" fmla="*/ 31196 w 4404534"/>
                <a:gd name="connsiteY0" fmla="*/ 6221 h 1005686"/>
                <a:gd name="connsiteX1" fmla="*/ 4404534 w 4404534"/>
                <a:gd name="connsiteY1" fmla="*/ 0 h 1005686"/>
                <a:gd name="connsiteX2" fmla="*/ 3476829 w 4404534"/>
                <a:gd name="connsiteY2" fmla="*/ 376789 h 1005686"/>
                <a:gd name="connsiteX3" fmla="*/ 4059098 w 4404534"/>
                <a:gd name="connsiteY3" fmla="*/ 999465 h 1005686"/>
                <a:gd name="connsiteX4" fmla="*/ 531329 w 4404534"/>
                <a:gd name="connsiteY4" fmla="*/ 1005686 h 1005686"/>
                <a:gd name="connsiteX5" fmla="*/ 652766 w 4404534"/>
                <a:gd name="connsiteY5" fmla="*/ 855762 h 1005686"/>
                <a:gd name="connsiteX6" fmla="*/ 416389 w 4404534"/>
                <a:gd name="connsiteY6" fmla="*/ 619387 h 1005686"/>
                <a:gd name="connsiteX7" fmla="*/ 634103 w 4404534"/>
                <a:gd name="connsiteY7" fmla="*/ 383011 h 1005686"/>
                <a:gd name="connsiteX8" fmla="*/ 0 w 4404534"/>
                <a:gd name="connsiteY8" fmla="*/ 418441 h 1005686"/>
                <a:gd name="connsiteX9" fmla="*/ 31196 w 4404534"/>
                <a:gd name="connsiteY9" fmla="*/ 6221 h 1005686"/>
                <a:gd name="connsiteX0" fmla="*/ 15293 w 4404534"/>
                <a:gd name="connsiteY0" fmla="*/ 6221 h 1005686"/>
                <a:gd name="connsiteX1" fmla="*/ 4404534 w 4404534"/>
                <a:gd name="connsiteY1" fmla="*/ 0 h 1005686"/>
                <a:gd name="connsiteX2" fmla="*/ 3476829 w 4404534"/>
                <a:gd name="connsiteY2" fmla="*/ 376789 h 1005686"/>
                <a:gd name="connsiteX3" fmla="*/ 4059098 w 4404534"/>
                <a:gd name="connsiteY3" fmla="*/ 999465 h 1005686"/>
                <a:gd name="connsiteX4" fmla="*/ 531329 w 4404534"/>
                <a:gd name="connsiteY4" fmla="*/ 1005686 h 1005686"/>
                <a:gd name="connsiteX5" fmla="*/ 652766 w 4404534"/>
                <a:gd name="connsiteY5" fmla="*/ 855762 h 1005686"/>
                <a:gd name="connsiteX6" fmla="*/ 416389 w 4404534"/>
                <a:gd name="connsiteY6" fmla="*/ 619387 h 1005686"/>
                <a:gd name="connsiteX7" fmla="*/ 634103 w 4404534"/>
                <a:gd name="connsiteY7" fmla="*/ 383011 h 1005686"/>
                <a:gd name="connsiteX8" fmla="*/ 0 w 4404534"/>
                <a:gd name="connsiteY8" fmla="*/ 418441 h 1005686"/>
                <a:gd name="connsiteX9" fmla="*/ 15293 w 4404534"/>
                <a:gd name="connsiteY9" fmla="*/ 6221 h 1005686"/>
                <a:gd name="connsiteX0" fmla="*/ 15293 w 4404534"/>
                <a:gd name="connsiteY0" fmla="*/ 6221 h 1005686"/>
                <a:gd name="connsiteX1" fmla="*/ 4404534 w 4404534"/>
                <a:gd name="connsiteY1" fmla="*/ 0 h 1005686"/>
                <a:gd name="connsiteX2" fmla="*/ 3476829 w 4404534"/>
                <a:gd name="connsiteY2" fmla="*/ 376789 h 1005686"/>
                <a:gd name="connsiteX3" fmla="*/ 4059098 w 4404534"/>
                <a:gd name="connsiteY3" fmla="*/ 999465 h 1005686"/>
                <a:gd name="connsiteX4" fmla="*/ 531329 w 4404534"/>
                <a:gd name="connsiteY4" fmla="*/ 1005686 h 1005686"/>
                <a:gd name="connsiteX5" fmla="*/ 652766 w 4404534"/>
                <a:gd name="connsiteY5" fmla="*/ 855762 h 1005686"/>
                <a:gd name="connsiteX6" fmla="*/ 416389 w 4404534"/>
                <a:gd name="connsiteY6" fmla="*/ 619387 h 1005686"/>
                <a:gd name="connsiteX7" fmla="*/ 634103 w 4404534"/>
                <a:gd name="connsiteY7" fmla="*/ 383011 h 1005686"/>
                <a:gd name="connsiteX8" fmla="*/ 278295 w 4404534"/>
                <a:gd name="connsiteY8" fmla="*/ 402538 h 1005686"/>
                <a:gd name="connsiteX9" fmla="*/ 0 w 4404534"/>
                <a:gd name="connsiteY9" fmla="*/ 418441 h 1005686"/>
                <a:gd name="connsiteX10" fmla="*/ 15293 w 4404534"/>
                <a:gd name="connsiteY10" fmla="*/ 6221 h 1005686"/>
                <a:gd name="connsiteX0" fmla="*/ 15293 w 4404534"/>
                <a:gd name="connsiteY0" fmla="*/ 6221 h 1005686"/>
                <a:gd name="connsiteX1" fmla="*/ 4404534 w 4404534"/>
                <a:gd name="connsiteY1" fmla="*/ 0 h 1005686"/>
                <a:gd name="connsiteX2" fmla="*/ 3476829 w 4404534"/>
                <a:gd name="connsiteY2" fmla="*/ 376789 h 1005686"/>
                <a:gd name="connsiteX3" fmla="*/ 4059098 w 4404534"/>
                <a:gd name="connsiteY3" fmla="*/ 999465 h 1005686"/>
                <a:gd name="connsiteX4" fmla="*/ 531329 w 4404534"/>
                <a:gd name="connsiteY4" fmla="*/ 1005686 h 1005686"/>
                <a:gd name="connsiteX5" fmla="*/ 652766 w 4404534"/>
                <a:gd name="connsiteY5" fmla="*/ 855762 h 1005686"/>
                <a:gd name="connsiteX6" fmla="*/ 416389 w 4404534"/>
                <a:gd name="connsiteY6" fmla="*/ 619387 h 1005686"/>
                <a:gd name="connsiteX7" fmla="*/ 634103 w 4404534"/>
                <a:gd name="connsiteY7" fmla="*/ 383011 h 1005686"/>
                <a:gd name="connsiteX8" fmla="*/ 230587 w 4404534"/>
                <a:gd name="connsiteY8" fmla="*/ 148097 h 1005686"/>
                <a:gd name="connsiteX9" fmla="*/ 0 w 4404534"/>
                <a:gd name="connsiteY9" fmla="*/ 418441 h 1005686"/>
                <a:gd name="connsiteX10" fmla="*/ 15293 w 4404534"/>
                <a:gd name="connsiteY10" fmla="*/ 6221 h 1005686"/>
                <a:gd name="connsiteX0" fmla="*/ 15293 w 4404534"/>
                <a:gd name="connsiteY0" fmla="*/ 6221 h 1005686"/>
                <a:gd name="connsiteX1" fmla="*/ 4404534 w 4404534"/>
                <a:gd name="connsiteY1" fmla="*/ 0 h 1005686"/>
                <a:gd name="connsiteX2" fmla="*/ 3476829 w 4404534"/>
                <a:gd name="connsiteY2" fmla="*/ 376789 h 1005686"/>
                <a:gd name="connsiteX3" fmla="*/ 4059098 w 4404534"/>
                <a:gd name="connsiteY3" fmla="*/ 999465 h 1005686"/>
                <a:gd name="connsiteX4" fmla="*/ 531329 w 4404534"/>
                <a:gd name="connsiteY4" fmla="*/ 1005686 h 1005686"/>
                <a:gd name="connsiteX5" fmla="*/ 652766 w 4404534"/>
                <a:gd name="connsiteY5" fmla="*/ 855762 h 1005686"/>
                <a:gd name="connsiteX6" fmla="*/ 416389 w 4404534"/>
                <a:gd name="connsiteY6" fmla="*/ 619387 h 1005686"/>
                <a:gd name="connsiteX7" fmla="*/ 634103 w 4404534"/>
                <a:gd name="connsiteY7" fmla="*/ 383011 h 1005686"/>
                <a:gd name="connsiteX8" fmla="*/ 429370 w 4404534"/>
                <a:gd name="connsiteY8" fmla="*/ 259414 h 1005686"/>
                <a:gd name="connsiteX9" fmla="*/ 230587 w 4404534"/>
                <a:gd name="connsiteY9" fmla="*/ 148097 h 1005686"/>
                <a:gd name="connsiteX10" fmla="*/ 0 w 4404534"/>
                <a:gd name="connsiteY10" fmla="*/ 418441 h 1005686"/>
                <a:gd name="connsiteX11" fmla="*/ 15293 w 4404534"/>
                <a:gd name="connsiteY11" fmla="*/ 6221 h 1005686"/>
                <a:gd name="connsiteX0" fmla="*/ 15293 w 4404534"/>
                <a:gd name="connsiteY0" fmla="*/ 6221 h 1005686"/>
                <a:gd name="connsiteX1" fmla="*/ 4404534 w 4404534"/>
                <a:gd name="connsiteY1" fmla="*/ 0 h 1005686"/>
                <a:gd name="connsiteX2" fmla="*/ 3476829 w 4404534"/>
                <a:gd name="connsiteY2" fmla="*/ 376789 h 1005686"/>
                <a:gd name="connsiteX3" fmla="*/ 4059098 w 4404534"/>
                <a:gd name="connsiteY3" fmla="*/ 999465 h 1005686"/>
                <a:gd name="connsiteX4" fmla="*/ 531329 w 4404534"/>
                <a:gd name="connsiteY4" fmla="*/ 1005686 h 1005686"/>
                <a:gd name="connsiteX5" fmla="*/ 652766 w 4404534"/>
                <a:gd name="connsiteY5" fmla="*/ 855762 h 1005686"/>
                <a:gd name="connsiteX6" fmla="*/ 416389 w 4404534"/>
                <a:gd name="connsiteY6" fmla="*/ 619387 h 1005686"/>
                <a:gd name="connsiteX7" fmla="*/ 634103 w 4404534"/>
                <a:gd name="connsiteY7" fmla="*/ 383011 h 1005686"/>
                <a:gd name="connsiteX8" fmla="*/ 453224 w 4404534"/>
                <a:gd name="connsiteY8" fmla="*/ 195804 h 1005686"/>
                <a:gd name="connsiteX9" fmla="*/ 230587 w 4404534"/>
                <a:gd name="connsiteY9" fmla="*/ 148097 h 1005686"/>
                <a:gd name="connsiteX10" fmla="*/ 0 w 4404534"/>
                <a:gd name="connsiteY10" fmla="*/ 418441 h 1005686"/>
                <a:gd name="connsiteX11" fmla="*/ 15293 w 4404534"/>
                <a:gd name="connsiteY11" fmla="*/ 6221 h 1005686"/>
                <a:gd name="connsiteX0" fmla="*/ 15293 w 4404534"/>
                <a:gd name="connsiteY0" fmla="*/ 6221 h 1005686"/>
                <a:gd name="connsiteX1" fmla="*/ 4404534 w 4404534"/>
                <a:gd name="connsiteY1" fmla="*/ 0 h 1005686"/>
                <a:gd name="connsiteX2" fmla="*/ 3476829 w 4404534"/>
                <a:gd name="connsiteY2" fmla="*/ 376789 h 1005686"/>
                <a:gd name="connsiteX3" fmla="*/ 4059098 w 4404534"/>
                <a:gd name="connsiteY3" fmla="*/ 999465 h 1005686"/>
                <a:gd name="connsiteX4" fmla="*/ 531329 w 4404534"/>
                <a:gd name="connsiteY4" fmla="*/ 1005686 h 1005686"/>
                <a:gd name="connsiteX5" fmla="*/ 652766 w 4404534"/>
                <a:gd name="connsiteY5" fmla="*/ 855762 h 1005686"/>
                <a:gd name="connsiteX6" fmla="*/ 416389 w 4404534"/>
                <a:gd name="connsiteY6" fmla="*/ 619387 h 1005686"/>
                <a:gd name="connsiteX7" fmla="*/ 634103 w 4404534"/>
                <a:gd name="connsiteY7" fmla="*/ 383011 h 1005686"/>
                <a:gd name="connsiteX8" fmla="*/ 445273 w 4404534"/>
                <a:gd name="connsiteY8" fmla="*/ 171950 h 1005686"/>
                <a:gd name="connsiteX9" fmla="*/ 230587 w 4404534"/>
                <a:gd name="connsiteY9" fmla="*/ 148097 h 1005686"/>
                <a:gd name="connsiteX10" fmla="*/ 0 w 4404534"/>
                <a:gd name="connsiteY10" fmla="*/ 418441 h 1005686"/>
                <a:gd name="connsiteX11" fmla="*/ 15293 w 4404534"/>
                <a:gd name="connsiteY11" fmla="*/ 6221 h 1005686"/>
                <a:gd name="connsiteX0" fmla="*/ 15293 w 4404534"/>
                <a:gd name="connsiteY0" fmla="*/ 6221 h 1005686"/>
                <a:gd name="connsiteX1" fmla="*/ 4404534 w 4404534"/>
                <a:gd name="connsiteY1" fmla="*/ 0 h 1005686"/>
                <a:gd name="connsiteX2" fmla="*/ 3476829 w 4404534"/>
                <a:gd name="connsiteY2" fmla="*/ 376789 h 1005686"/>
                <a:gd name="connsiteX3" fmla="*/ 4059098 w 4404534"/>
                <a:gd name="connsiteY3" fmla="*/ 999465 h 1005686"/>
                <a:gd name="connsiteX4" fmla="*/ 531329 w 4404534"/>
                <a:gd name="connsiteY4" fmla="*/ 1005686 h 1005686"/>
                <a:gd name="connsiteX5" fmla="*/ 652766 w 4404534"/>
                <a:gd name="connsiteY5" fmla="*/ 855762 h 1005686"/>
                <a:gd name="connsiteX6" fmla="*/ 416389 w 4404534"/>
                <a:gd name="connsiteY6" fmla="*/ 619387 h 1005686"/>
                <a:gd name="connsiteX7" fmla="*/ 634103 w 4404534"/>
                <a:gd name="connsiteY7" fmla="*/ 383011 h 1005686"/>
                <a:gd name="connsiteX8" fmla="*/ 445273 w 4404534"/>
                <a:gd name="connsiteY8" fmla="*/ 171950 h 1005686"/>
                <a:gd name="connsiteX9" fmla="*/ 262392 w 4404534"/>
                <a:gd name="connsiteY9" fmla="*/ 148097 h 1005686"/>
                <a:gd name="connsiteX10" fmla="*/ 0 w 4404534"/>
                <a:gd name="connsiteY10" fmla="*/ 418441 h 1005686"/>
                <a:gd name="connsiteX11" fmla="*/ 15293 w 4404534"/>
                <a:gd name="connsiteY11" fmla="*/ 6221 h 1005686"/>
                <a:gd name="connsiteX0" fmla="*/ 15293 w 4364778"/>
                <a:gd name="connsiteY0" fmla="*/ 6221 h 1005686"/>
                <a:gd name="connsiteX1" fmla="*/ 4364778 w 4364778"/>
                <a:gd name="connsiteY1" fmla="*/ 0 h 1005686"/>
                <a:gd name="connsiteX2" fmla="*/ 3476829 w 4364778"/>
                <a:gd name="connsiteY2" fmla="*/ 376789 h 1005686"/>
                <a:gd name="connsiteX3" fmla="*/ 4059098 w 4364778"/>
                <a:gd name="connsiteY3" fmla="*/ 999465 h 1005686"/>
                <a:gd name="connsiteX4" fmla="*/ 531329 w 4364778"/>
                <a:gd name="connsiteY4" fmla="*/ 1005686 h 1005686"/>
                <a:gd name="connsiteX5" fmla="*/ 652766 w 4364778"/>
                <a:gd name="connsiteY5" fmla="*/ 855762 h 1005686"/>
                <a:gd name="connsiteX6" fmla="*/ 416389 w 4364778"/>
                <a:gd name="connsiteY6" fmla="*/ 619387 h 1005686"/>
                <a:gd name="connsiteX7" fmla="*/ 634103 w 4364778"/>
                <a:gd name="connsiteY7" fmla="*/ 383011 h 1005686"/>
                <a:gd name="connsiteX8" fmla="*/ 445273 w 4364778"/>
                <a:gd name="connsiteY8" fmla="*/ 171950 h 1005686"/>
                <a:gd name="connsiteX9" fmla="*/ 262392 w 4364778"/>
                <a:gd name="connsiteY9" fmla="*/ 148097 h 1005686"/>
                <a:gd name="connsiteX10" fmla="*/ 0 w 4364778"/>
                <a:gd name="connsiteY10" fmla="*/ 418441 h 1005686"/>
                <a:gd name="connsiteX11" fmla="*/ 15293 w 4364778"/>
                <a:gd name="connsiteY11" fmla="*/ 6221 h 1005686"/>
                <a:gd name="connsiteX0" fmla="*/ 15293 w 4645821"/>
                <a:gd name="connsiteY0" fmla="*/ 6221 h 1005686"/>
                <a:gd name="connsiteX1" fmla="*/ 4364778 w 4645821"/>
                <a:gd name="connsiteY1" fmla="*/ 0 h 1005686"/>
                <a:gd name="connsiteX2" fmla="*/ 4134678 w 4645821"/>
                <a:gd name="connsiteY2" fmla="*/ 92437 h 1005686"/>
                <a:gd name="connsiteX3" fmla="*/ 3476829 w 4645821"/>
                <a:gd name="connsiteY3" fmla="*/ 376789 h 1005686"/>
                <a:gd name="connsiteX4" fmla="*/ 4059098 w 4645821"/>
                <a:gd name="connsiteY4" fmla="*/ 999465 h 1005686"/>
                <a:gd name="connsiteX5" fmla="*/ 531329 w 4645821"/>
                <a:gd name="connsiteY5" fmla="*/ 1005686 h 1005686"/>
                <a:gd name="connsiteX6" fmla="*/ 652766 w 4645821"/>
                <a:gd name="connsiteY6" fmla="*/ 855762 h 1005686"/>
                <a:gd name="connsiteX7" fmla="*/ 416389 w 4645821"/>
                <a:gd name="connsiteY7" fmla="*/ 619387 h 1005686"/>
                <a:gd name="connsiteX8" fmla="*/ 634103 w 4645821"/>
                <a:gd name="connsiteY8" fmla="*/ 383011 h 1005686"/>
                <a:gd name="connsiteX9" fmla="*/ 445273 w 4645821"/>
                <a:gd name="connsiteY9" fmla="*/ 171950 h 1005686"/>
                <a:gd name="connsiteX10" fmla="*/ 262392 w 4645821"/>
                <a:gd name="connsiteY10" fmla="*/ 148097 h 1005686"/>
                <a:gd name="connsiteX11" fmla="*/ 0 w 4645821"/>
                <a:gd name="connsiteY11" fmla="*/ 418441 h 1005686"/>
                <a:gd name="connsiteX12" fmla="*/ 15293 w 4645821"/>
                <a:gd name="connsiteY12" fmla="*/ 6221 h 1005686"/>
                <a:gd name="connsiteX0" fmla="*/ 15293 w 4698423"/>
                <a:gd name="connsiteY0" fmla="*/ 6221 h 1005686"/>
                <a:gd name="connsiteX1" fmla="*/ 4364778 w 4698423"/>
                <a:gd name="connsiteY1" fmla="*/ 0 h 1005686"/>
                <a:gd name="connsiteX2" fmla="*/ 4341412 w 4698423"/>
                <a:gd name="connsiteY2" fmla="*/ 171950 h 1005686"/>
                <a:gd name="connsiteX3" fmla="*/ 3476829 w 4698423"/>
                <a:gd name="connsiteY3" fmla="*/ 376789 h 1005686"/>
                <a:gd name="connsiteX4" fmla="*/ 4059098 w 4698423"/>
                <a:gd name="connsiteY4" fmla="*/ 999465 h 1005686"/>
                <a:gd name="connsiteX5" fmla="*/ 531329 w 4698423"/>
                <a:gd name="connsiteY5" fmla="*/ 1005686 h 1005686"/>
                <a:gd name="connsiteX6" fmla="*/ 652766 w 4698423"/>
                <a:gd name="connsiteY6" fmla="*/ 855762 h 1005686"/>
                <a:gd name="connsiteX7" fmla="*/ 416389 w 4698423"/>
                <a:gd name="connsiteY7" fmla="*/ 619387 h 1005686"/>
                <a:gd name="connsiteX8" fmla="*/ 634103 w 4698423"/>
                <a:gd name="connsiteY8" fmla="*/ 383011 h 1005686"/>
                <a:gd name="connsiteX9" fmla="*/ 445273 w 4698423"/>
                <a:gd name="connsiteY9" fmla="*/ 171950 h 1005686"/>
                <a:gd name="connsiteX10" fmla="*/ 262392 w 4698423"/>
                <a:gd name="connsiteY10" fmla="*/ 148097 h 1005686"/>
                <a:gd name="connsiteX11" fmla="*/ 0 w 4698423"/>
                <a:gd name="connsiteY11" fmla="*/ 418441 h 1005686"/>
                <a:gd name="connsiteX12" fmla="*/ 15293 w 4698423"/>
                <a:gd name="connsiteY12" fmla="*/ 6221 h 1005686"/>
                <a:gd name="connsiteX0" fmla="*/ 15293 w 4663314"/>
                <a:gd name="connsiteY0" fmla="*/ 6221 h 1005686"/>
                <a:gd name="connsiteX1" fmla="*/ 4364778 w 4663314"/>
                <a:gd name="connsiteY1" fmla="*/ 0 h 1005686"/>
                <a:gd name="connsiteX2" fmla="*/ 4341412 w 4663314"/>
                <a:gd name="connsiteY2" fmla="*/ 171950 h 1005686"/>
                <a:gd name="connsiteX3" fmla="*/ 3476829 w 4663314"/>
                <a:gd name="connsiteY3" fmla="*/ 376789 h 1005686"/>
                <a:gd name="connsiteX4" fmla="*/ 4059098 w 4663314"/>
                <a:gd name="connsiteY4" fmla="*/ 999465 h 1005686"/>
                <a:gd name="connsiteX5" fmla="*/ 531329 w 4663314"/>
                <a:gd name="connsiteY5" fmla="*/ 1005686 h 1005686"/>
                <a:gd name="connsiteX6" fmla="*/ 652766 w 4663314"/>
                <a:gd name="connsiteY6" fmla="*/ 855762 h 1005686"/>
                <a:gd name="connsiteX7" fmla="*/ 416389 w 4663314"/>
                <a:gd name="connsiteY7" fmla="*/ 619387 h 1005686"/>
                <a:gd name="connsiteX8" fmla="*/ 634103 w 4663314"/>
                <a:gd name="connsiteY8" fmla="*/ 383011 h 1005686"/>
                <a:gd name="connsiteX9" fmla="*/ 445273 w 4663314"/>
                <a:gd name="connsiteY9" fmla="*/ 171950 h 1005686"/>
                <a:gd name="connsiteX10" fmla="*/ 262392 w 4663314"/>
                <a:gd name="connsiteY10" fmla="*/ 148097 h 1005686"/>
                <a:gd name="connsiteX11" fmla="*/ 0 w 4663314"/>
                <a:gd name="connsiteY11" fmla="*/ 418441 h 1005686"/>
                <a:gd name="connsiteX12" fmla="*/ 15293 w 4663314"/>
                <a:gd name="connsiteY12" fmla="*/ 6221 h 1005686"/>
                <a:gd name="connsiteX0" fmla="*/ 15293 w 4364778"/>
                <a:gd name="connsiteY0" fmla="*/ 6221 h 1005686"/>
                <a:gd name="connsiteX1" fmla="*/ 4364778 w 4364778"/>
                <a:gd name="connsiteY1" fmla="*/ 0 h 1005686"/>
                <a:gd name="connsiteX2" fmla="*/ 4341412 w 4364778"/>
                <a:gd name="connsiteY2" fmla="*/ 171950 h 1005686"/>
                <a:gd name="connsiteX3" fmla="*/ 3476829 w 4364778"/>
                <a:gd name="connsiteY3" fmla="*/ 376789 h 1005686"/>
                <a:gd name="connsiteX4" fmla="*/ 4059098 w 4364778"/>
                <a:gd name="connsiteY4" fmla="*/ 999465 h 1005686"/>
                <a:gd name="connsiteX5" fmla="*/ 531329 w 4364778"/>
                <a:gd name="connsiteY5" fmla="*/ 1005686 h 1005686"/>
                <a:gd name="connsiteX6" fmla="*/ 652766 w 4364778"/>
                <a:gd name="connsiteY6" fmla="*/ 855762 h 1005686"/>
                <a:gd name="connsiteX7" fmla="*/ 416389 w 4364778"/>
                <a:gd name="connsiteY7" fmla="*/ 619387 h 1005686"/>
                <a:gd name="connsiteX8" fmla="*/ 634103 w 4364778"/>
                <a:gd name="connsiteY8" fmla="*/ 383011 h 1005686"/>
                <a:gd name="connsiteX9" fmla="*/ 445273 w 4364778"/>
                <a:gd name="connsiteY9" fmla="*/ 171950 h 1005686"/>
                <a:gd name="connsiteX10" fmla="*/ 262392 w 4364778"/>
                <a:gd name="connsiteY10" fmla="*/ 148097 h 1005686"/>
                <a:gd name="connsiteX11" fmla="*/ 0 w 4364778"/>
                <a:gd name="connsiteY11" fmla="*/ 418441 h 1005686"/>
                <a:gd name="connsiteX12" fmla="*/ 15293 w 4364778"/>
                <a:gd name="connsiteY12" fmla="*/ 6221 h 1005686"/>
                <a:gd name="connsiteX0" fmla="*/ 15293 w 4341412"/>
                <a:gd name="connsiteY0" fmla="*/ 6221 h 1005686"/>
                <a:gd name="connsiteX1" fmla="*/ 4332973 w 4341412"/>
                <a:gd name="connsiteY1" fmla="*/ 0 h 1005686"/>
                <a:gd name="connsiteX2" fmla="*/ 4341412 w 4341412"/>
                <a:gd name="connsiteY2" fmla="*/ 171950 h 1005686"/>
                <a:gd name="connsiteX3" fmla="*/ 3476829 w 4341412"/>
                <a:gd name="connsiteY3" fmla="*/ 376789 h 1005686"/>
                <a:gd name="connsiteX4" fmla="*/ 4059098 w 4341412"/>
                <a:gd name="connsiteY4" fmla="*/ 999465 h 1005686"/>
                <a:gd name="connsiteX5" fmla="*/ 531329 w 4341412"/>
                <a:gd name="connsiteY5" fmla="*/ 1005686 h 1005686"/>
                <a:gd name="connsiteX6" fmla="*/ 652766 w 4341412"/>
                <a:gd name="connsiteY6" fmla="*/ 855762 h 1005686"/>
                <a:gd name="connsiteX7" fmla="*/ 416389 w 4341412"/>
                <a:gd name="connsiteY7" fmla="*/ 619387 h 1005686"/>
                <a:gd name="connsiteX8" fmla="*/ 634103 w 4341412"/>
                <a:gd name="connsiteY8" fmla="*/ 383011 h 1005686"/>
                <a:gd name="connsiteX9" fmla="*/ 445273 w 4341412"/>
                <a:gd name="connsiteY9" fmla="*/ 171950 h 1005686"/>
                <a:gd name="connsiteX10" fmla="*/ 262392 w 4341412"/>
                <a:gd name="connsiteY10" fmla="*/ 148097 h 1005686"/>
                <a:gd name="connsiteX11" fmla="*/ 0 w 4341412"/>
                <a:gd name="connsiteY11" fmla="*/ 418441 h 1005686"/>
                <a:gd name="connsiteX12" fmla="*/ 15293 w 4341412"/>
                <a:gd name="connsiteY12" fmla="*/ 6221 h 1005686"/>
                <a:gd name="connsiteX0" fmla="*/ 15293 w 4341412"/>
                <a:gd name="connsiteY0" fmla="*/ 6221 h 1005686"/>
                <a:gd name="connsiteX1" fmla="*/ 4332973 w 4341412"/>
                <a:gd name="connsiteY1" fmla="*/ 0 h 1005686"/>
                <a:gd name="connsiteX2" fmla="*/ 4341412 w 4341412"/>
                <a:gd name="connsiteY2" fmla="*/ 171950 h 1005686"/>
                <a:gd name="connsiteX3" fmla="*/ 3476829 w 4341412"/>
                <a:gd name="connsiteY3" fmla="*/ 376789 h 1005686"/>
                <a:gd name="connsiteX4" fmla="*/ 4059098 w 4341412"/>
                <a:gd name="connsiteY4" fmla="*/ 999465 h 1005686"/>
                <a:gd name="connsiteX5" fmla="*/ 531329 w 4341412"/>
                <a:gd name="connsiteY5" fmla="*/ 1005686 h 1005686"/>
                <a:gd name="connsiteX6" fmla="*/ 652766 w 4341412"/>
                <a:gd name="connsiteY6" fmla="*/ 855762 h 1005686"/>
                <a:gd name="connsiteX7" fmla="*/ 416389 w 4341412"/>
                <a:gd name="connsiteY7" fmla="*/ 619387 h 1005686"/>
                <a:gd name="connsiteX8" fmla="*/ 634103 w 4341412"/>
                <a:gd name="connsiteY8" fmla="*/ 383011 h 1005686"/>
                <a:gd name="connsiteX9" fmla="*/ 445273 w 4341412"/>
                <a:gd name="connsiteY9" fmla="*/ 171950 h 1005686"/>
                <a:gd name="connsiteX10" fmla="*/ 262392 w 4341412"/>
                <a:gd name="connsiteY10" fmla="*/ 148097 h 1005686"/>
                <a:gd name="connsiteX11" fmla="*/ 0 w 4341412"/>
                <a:gd name="connsiteY11" fmla="*/ 418441 h 1005686"/>
                <a:gd name="connsiteX12" fmla="*/ 15293 w 4341412"/>
                <a:gd name="connsiteY12" fmla="*/ 6221 h 1005686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476829 w 4341412"/>
                <a:gd name="connsiteY3" fmla="*/ 392692 h 1021589"/>
                <a:gd name="connsiteX4" fmla="*/ 4059098 w 4341412"/>
                <a:gd name="connsiteY4" fmla="*/ 1015368 h 1021589"/>
                <a:gd name="connsiteX5" fmla="*/ 531329 w 4341412"/>
                <a:gd name="connsiteY5" fmla="*/ 1021589 h 1021589"/>
                <a:gd name="connsiteX6" fmla="*/ 652766 w 4341412"/>
                <a:gd name="connsiteY6" fmla="*/ 871665 h 1021589"/>
                <a:gd name="connsiteX7" fmla="*/ 416389 w 4341412"/>
                <a:gd name="connsiteY7" fmla="*/ 635290 h 1021589"/>
                <a:gd name="connsiteX8" fmla="*/ 634103 w 4341412"/>
                <a:gd name="connsiteY8" fmla="*/ 398914 h 1021589"/>
                <a:gd name="connsiteX9" fmla="*/ 445273 w 4341412"/>
                <a:gd name="connsiteY9" fmla="*/ 187853 h 1021589"/>
                <a:gd name="connsiteX10" fmla="*/ 262392 w 4341412"/>
                <a:gd name="connsiteY10" fmla="*/ 164000 h 1021589"/>
                <a:gd name="connsiteX11" fmla="*/ 0 w 4341412"/>
                <a:gd name="connsiteY11" fmla="*/ 434344 h 1021589"/>
                <a:gd name="connsiteX12" fmla="*/ 15293 w 4341412"/>
                <a:gd name="connsiteY12" fmla="*/ 22124 h 1021589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753015 w 4341412"/>
                <a:gd name="connsiteY3" fmla="*/ 275318 h 1021589"/>
                <a:gd name="connsiteX4" fmla="*/ 3476829 w 4341412"/>
                <a:gd name="connsiteY4" fmla="*/ 392692 h 1021589"/>
                <a:gd name="connsiteX5" fmla="*/ 4059098 w 4341412"/>
                <a:gd name="connsiteY5" fmla="*/ 1015368 h 1021589"/>
                <a:gd name="connsiteX6" fmla="*/ 531329 w 4341412"/>
                <a:gd name="connsiteY6" fmla="*/ 1021589 h 1021589"/>
                <a:gd name="connsiteX7" fmla="*/ 652766 w 4341412"/>
                <a:gd name="connsiteY7" fmla="*/ 871665 h 1021589"/>
                <a:gd name="connsiteX8" fmla="*/ 416389 w 4341412"/>
                <a:gd name="connsiteY8" fmla="*/ 635290 h 1021589"/>
                <a:gd name="connsiteX9" fmla="*/ 634103 w 4341412"/>
                <a:gd name="connsiteY9" fmla="*/ 398914 h 1021589"/>
                <a:gd name="connsiteX10" fmla="*/ 445273 w 4341412"/>
                <a:gd name="connsiteY10" fmla="*/ 187853 h 1021589"/>
                <a:gd name="connsiteX11" fmla="*/ 262392 w 4341412"/>
                <a:gd name="connsiteY11" fmla="*/ 164000 h 1021589"/>
                <a:gd name="connsiteX12" fmla="*/ 0 w 4341412"/>
                <a:gd name="connsiteY12" fmla="*/ 434344 h 1021589"/>
                <a:gd name="connsiteX13" fmla="*/ 15293 w 4341412"/>
                <a:gd name="connsiteY13" fmla="*/ 22124 h 1021589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697356 w 4341412"/>
                <a:gd name="connsiteY3" fmla="*/ 187854 h 1021589"/>
                <a:gd name="connsiteX4" fmla="*/ 3476829 w 4341412"/>
                <a:gd name="connsiteY4" fmla="*/ 392692 h 1021589"/>
                <a:gd name="connsiteX5" fmla="*/ 4059098 w 4341412"/>
                <a:gd name="connsiteY5" fmla="*/ 1015368 h 1021589"/>
                <a:gd name="connsiteX6" fmla="*/ 531329 w 4341412"/>
                <a:gd name="connsiteY6" fmla="*/ 1021589 h 1021589"/>
                <a:gd name="connsiteX7" fmla="*/ 652766 w 4341412"/>
                <a:gd name="connsiteY7" fmla="*/ 871665 h 1021589"/>
                <a:gd name="connsiteX8" fmla="*/ 416389 w 4341412"/>
                <a:gd name="connsiteY8" fmla="*/ 635290 h 1021589"/>
                <a:gd name="connsiteX9" fmla="*/ 634103 w 4341412"/>
                <a:gd name="connsiteY9" fmla="*/ 398914 h 1021589"/>
                <a:gd name="connsiteX10" fmla="*/ 445273 w 4341412"/>
                <a:gd name="connsiteY10" fmla="*/ 187853 h 1021589"/>
                <a:gd name="connsiteX11" fmla="*/ 262392 w 4341412"/>
                <a:gd name="connsiteY11" fmla="*/ 164000 h 1021589"/>
                <a:gd name="connsiteX12" fmla="*/ 0 w 4341412"/>
                <a:gd name="connsiteY12" fmla="*/ 434344 h 1021589"/>
                <a:gd name="connsiteX13" fmla="*/ 15293 w 4341412"/>
                <a:gd name="connsiteY13" fmla="*/ 22124 h 1021589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697356 w 4341412"/>
                <a:gd name="connsiteY3" fmla="*/ 187854 h 1021589"/>
                <a:gd name="connsiteX4" fmla="*/ 3476829 w 4341412"/>
                <a:gd name="connsiteY4" fmla="*/ 392692 h 1021589"/>
                <a:gd name="connsiteX5" fmla="*/ 4059098 w 4341412"/>
                <a:gd name="connsiteY5" fmla="*/ 1015368 h 1021589"/>
                <a:gd name="connsiteX6" fmla="*/ 531329 w 4341412"/>
                <a:gd name="connsiteY6" fmla="*/ 1021589 h 1021589"/>
                <a:gd name="connsiteX7" fmla="*/ 652766 w 4341412"/>
                <a:gd name="connsiteY7" fmla="*/ 871665 h 1021589"/>
                <a:gd name="connsiteX8" fmla="*/ 416389 w 4341412"/>
                <a:gd name="connsiteY8" fmla="*/ 635290 h 1021589"/>
                <a:gd name="connsiteX9" fmla="*/ 634103 w 4341412"/>
                <a:gd name="connsiteY9" fmla="*/ 398914 h 1021589"/>
                <a:gd name="connsiteX10" fmla="*/ 445273 w 4341412"/>
                <a:gd name="connsiteY10" fmla="*/ 187853 h 1021589"/>
                <a:gd name="connsiteX11" fmla="*/ 262392 w 4341412"/>
                <a:gd name="connsiteY11" fmla="*/ 164000 h 1021589"/>
                <a:gd name="connsiteX12" fmla="*/ 0 w 4341412"/>
                <a:gd name="connsiteY12" fmla="*/ 434344 h 1021589"/>
                <a:gd name="connsiteX13" fmla="*/ 15293 w 4341412"/>
                <a:gd name="connsiteY13" fmla="*/ 22124 h 1021589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697356 w 4341412"/>
                <a:gd name="connsiteY3" fmla="*/ 187854 h 1021589"/>
                <a:gd name="connsiteX4" fmla="*/ 3476829 w 4341412"/>
                <a:gd name="connsiteY4" fmla="*/ 392692 h 1021589"/>
                <a:gd name="connsiteX5" fmla="*/ 4059098 w 4341412"/>
                <a:gd name="connsiteY5" fmla="*/ 1015368 h 1021589"/>
                <a:gd name="connsiteX6" fmla="*/ 531329 w 4341412"/>
                <a:gd name="connsiteY6" fmla="*/ 1021589 h 1021589"/>
                <a:gd name="connsiteX7" fmla="*/ 652766 w 4341412"/>
                <a:gd name="connsiteY7" fmla="*/ 871665 h 1021589"/>
                <a:gd name="connsiteX8" fmla="*/ 416389 w 4341412"/>
                <a:gd name="connsiteY8" fmla="*/ 635290 h 1021589"/>
                <a:gd name="connsiteX9" fmla="*/ 634103 w 4341412"/>
                <a:gd name="connsiteY9" fmla="*/ 398914 h 1021589"/>
                <a:gd name="connsiteX10" fmla="*/ 445273 w 4341412"/>
                <a:gd name="connsiteY10" fmla="*/ 187853 h 1021589"/>
                <a:gd name="connsiteX11" fmla="*/ 262392 w 4341412"/>
                <a:gd name="connsiteY11" fmla="*/ 164000 h 1021589"/>
                <a:gd name="connsiteX12" fmla="*/ 0 w 4341412"/>
                <a:gd name="connsiteY12" fmla="*/ 434344 h 1021589"/>
                <a:gd name="connsiteX13" fmla="*/ 15293 w 4341412"/>
                <a:gd name="connsiteY13" fmla="*/ 22124 h 1021589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697356 w 4341412"/>
                <a:gd name="connsiteY3" fmla="*/ 187854 h 1021589"/>
                <a:gd name="connsiteX4" fmla="*/ 3476829 w 4341412"/>
                <a:gd name="connsiteY4" fmla="*/ 392692 h 1021589"/>
                <a:gd name="connsiteX5" fmla="*/ 4059098 w 4341412"/>
                <a:gd name="connsiteY5" fmla="*/ 1015368 h 1021589"/>
                <a:gd name="connsiteX6" fmla="*/ 531329 w 4341412"/>
                <a:gd name="connsiteY6" fmla="*/ 1021589 h 1021589"/>
                <a:gd name="connsiteX7" fmla="*/ 652766 w 4341412"/>
                <a:gd name="connsiteY7" fmla="*/ 871665 h 1021589"/>
                <a:gd name="connsiteX8" fmla="*/ 416389 w 4341412"/>
                <a:gd name="connsiteY8" fmla="*/ 635290 h 1021589"/>
                <a:gd name="connsiteX9" fmla="*/ 634103 w 4341412"/>
                <a:gd name="connsiteY9" fmla="*/ 398914 h 1021589"/>
                <a:gd name="connsiteX10" fmla="*/ 445273 w 4341412"/>
                <a:gd name="connsiteY10" fmla="*/ 187853 h 1021589"/>
                <a:gd name="connsiteX11" fmla="*/ 262392 w 4341412"/>
                <a:gd name="connsiteY11" fmla="*/ 164000 h 1021589"/>
                <a:gd name="connsiteX12" fmla="*/ 0 w 4341412"/>
                <a:gd name="connsiteY12" fmla="*/ 434344 h 1021589"/>
                <a:gd name="connsiteX13" fmla="*/ 15293 w 4341412"/>
                <a:gd name="connsiteY13" fmla="*/ 22124 h 1021589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697356 w 4341412"/>
                <a:gd name="connsiteY3" fmla="*/ 187854 h 1021589"/>
                <a:gd name="connsiteX4" fmla="*/ 3476829 w 4341412"/>
                <a:gd name="connsiteY4" fmla="*/ 392692 h 1021589"/>
                <a:gd name="connsiteX5" fmla="*/ 4059098 w 4341412"/>
                <a:gd name="connsiteY5" fmla="*/ 1015368 h 1021589"/>
                <a:gd name="connsiteX6" fmla="*/ 531329 w 4341412"/>
                <a:gd name="connsiteY6" fmla="*/ 1021589 h 1021589"/>
                <a:gd name="connsiteX7" fmla="*/ 652766 w 4341412"/>
                <a:gd name="connsiteY7" fmla="*/ 871665 h 1021589"/>
                <a:gd name="connsiteX8" fmla="*/ 416389 w 4341412"/>
                <a:gd name="connsiteY8" fmla="*/ 635290 h 1021589"/>
                <a:gd name="connsiteX9" fmla="*/ 634103 w 4341412"/>
                <a:gd name="connsiteY9" fmla="*/ 398914 h 1021589"/>
                <a:gd name="connsiteX10" fmla="*/ 445273 w 4341412"/>
                <a:gd name="connsiteY10" fmla="*/ 187853 h 1021589"/>
                <a:gd name="connsiteX11" fmla="*/ 262392 w 4341412"/>
                <a:gd name="connsiteY11" fmla="*/ 164000 h 1021589"/>
                <a:gd name="connsiteX12" fmla="*/ 0 w 4341412"/>
                <a:gd name="connsiteY12" fmla="*/ 434344 h 1021589"/>
                <a:gd name="connsiteX13" fmla="*/ 15293 w 4341412"/>
                <a:gd name="connsiteY13" fmla="*/ 22124 h 1021589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673502 w 4341412"/>
                <a:gd name="connsiteY3" fmla="*/ 164000 h 1021589"/>
                <a:gd name="connsiteX4" fmla="*/ 3476829 w 4341412"/>
                <a:gd name="connsiteY4" fmla="*/ 392692 h 1021589"/>
                <a:gd name="connsiteX5" fmla="*/ 4059098 w 4341412"/>
                <a:gd name="connsiteY5" fmla="*/ 1015368 h 1021589"/>
                <a:gd name="connsiteX6" fmla="*/ 531329 w 4341412"/>
                <a:gd name="connsiteY6" fmla="*/ 1021589 h 1021589"/>
                <a:gd name="connsiteX7" fmla="*/ 652766 w 4341412"/>
                <a:gd name="connsiteY7" fmla="*/ 871665 h 1021589"/>
                <a:gd name="connsiteX8" fmla="*/ 416389 w 4341412"/>
                <a:gd name="connsiteY8" fmla="*/ 635290 h 1021589"/>
                <a:gd name="connsiteX9" fmla="*/ 634103 w 4341412"/>
                <a:gd name="connsiteY9" fmla="*/ 398914 h 1021589"/>
                <a:gd name="connsiteX10" fmla="*/ 445273 w 4341412"/>
                <a:gd name="connsiteY10" fmla="*/ 187853 h 1021589"/>
                <a:gd name="connsiteX11" fmla="*/ 262392 w 4341412"/>
                <a:gd name="connsiteY11" fmla="*/ 164000 h 1021589"/>
                <a:gd name="connsiteX12" fmla="*/ 0 w 4341412"/>
                <a:gd name="connsiteY12" fmla="*/ 434344 h 1021589"/>
                <a:gd name="connsiteX13" fmla="*/ 15293 w 4341412"/>
                <a:gd name="connsiteY13" fmla="*/ 22124 h 1021589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673502 w 4341412"/>
                <a:gd name="connsiteY3" fmla="*/ 164000 h 1021589"/>
                <a:gd name="connsiteX4" fmla="*/ 3476829 w 4341412"/>
                <a:gd name="connsiteY4" fmla="*/ 392692 h 1021589"/>
                <a:gd name="connsiteX5" fmla="*/ 4059098 w 4341412"/>
                <a:gd name="connsiteY5" fmla="*/ 1015368 h 1021589"/>
                <a:gd name="connsiteX6" fmla="*/ 531329 w 4341412"/>
                <a:gd name="connsiteY6" fmla="*/ 1021589 h 1021589"/>
                <a:gd name="connsiteX7" fmla="*/ 652766 w 4341412"/>
                <a:gd name="connsiteY7" fmla="*/ 871665 h 1021589"/>
                <a:gd name="connsiteX8" fmla="*/ 416389 w 4341412"/>
                <a:gd name="connsiteY8" fmla="*/ 635290 h 1021589"/>
                <a:gd name="connsiteX9" fmla="*/ 634103 w 4341412"/>
                <a:gd name="connsiteY9" fmla="*/ 398914 h 1021589"/>
                <a:gd name="connsiteX10" fmla="*/ 445273 w 4341412"/>
                <a:gd name="connsiteY10" fmla="*/ 187853 h 1021589"/>
                <a:gd name="connsiteX11" fmla="*/ 262392 w 4341412"/>
                <a:gd name="connsiteY11" fmla="*/ 164000 h 1021589"/>
                <a:gd name="connsiteX12" fmla="*/ 0 w 4341412"/>
                <a:gd name="connsiteY12" fmla="*/ 434344 h 1021589"/>
                <a:gd name="connsiteX13" fmla="*/ 15293 w 4341412"/>
                <a:gd name="connsiteY13" fmla="*/ 22124 h 1021589"/>
                <a:gd name="connsiteX0" fmla="*/ 15293 w 4341412"/>
                <a:gd name="connsiteY0" fmla="*/ 22124 h 1021589"/>
                <a:gd name="connsiteX1" fmla="*/ 4332973 w 4341412"/>
                <a:gd name="connsiteY1" fmla="*/ 0 h 1021589"/>
                <a:gd name="connsiteX2" fmla="*/ 4341412 w 4341412"/>
                <a:gd name="connsiteY2" fmla="*/ 187853 h 1021589"/>
                <a:gd name="connsiteX3" fmla="*/ 3673502 w 4341412"/>
                <a:gd name="connsiteY3" fmla="*/ 164000 h 1021589"/>
                <a:gd name="connsiteX4" fmla="*/ 3476829 w 4341412"/>
                <a:gd name="connsiteY4" fmla="*/ 392692 h 1021589"/>
                <a:gd name="connsiteX5" fmla="*/ 4059098 w 4341412"/>
                <a:gd name="connsiteY5" fmla="*/ 1015368 h 1021589"/>
                <a:gd name="connsiteX6" fmla="*/ 531329 w 4341412"/>
                <a:gd name="connsiteY6" fmla="*/ 1021589 h 1021589"/>
                <a:gd name="connsiteX7" fmla="*/ 652766 w 4341412"/>
                <a:gd name="connsiteY7" fmla="*/ 871665 h 1021589"/>
                <a:gd name="connsiteX8" fmla="*/ 416389 w 4341412"/>
                <a:gd name="connsiteY8" fmla="*/ 635290 h 1021589"/>
                <a:gd name="connsiteX9" fmla="*/ 634103 w 4341412"/>
                <a:gd name="connsiteY9" fmla="*/ 398914 h 1021589"/>
                <a:gd name="connsiteX10" fmla="*/ 445273 w 4341412"/>
                <a:gd name="connsiteY10" fmla="*/ 187853 h 1021589"/>
                <a:gd name="connsiteX11" fmla="*/ 262392 w 4341412"/>
                <a:gd name="connsiteY11" fmla="*/ 164000 h 1021589"/>
                <a:gd name="connsiteX12" fmla="*/ 0 w 4341412"/>
                <a:gd name="connsiteY12" fmla="*/ 434344 h 1021589"/>
                <a:gd name="connsiteX13" fmla="*/ 15293 w 4341412"/>
                <a:gd name="connsiteY13" fmla="*/ 22124 h 1021589"/>
                <a:gd name="connsiteX0" fmla="*/ 15293 w 4341412"/>
                <a:gd name="connsiteY0" fmla="*/ 6222 h 1005687"/>
                <a:gd name="connsiteX1" fmla="*/ 4325022 w 4341412"/>
                <a:gd name="connsiteY1" fmla="*/ 0 h 1005687"/>
                <a:gd name="connsiteX2" fmla="*/ 4341412 w 4341412"/>
                <a:gd name="connsiteY2" fmla="*/ 171951 h 1005687"/>
                <a:gd name="connsiteX3" fmla="*/ 3673502 w 4341412"/>
                <a:gd name="connsiteY3" fmla="*/ 148098 h 1005687"/>
                <a:gd name="connsiteX4" fmla="*/ 3476829 w 4341412"/>
                <a:gd name="connsiteY4" fmla="*/ 376790 h 1005687"/>
                <a:gd name="connsiteX5" fmla="*/ 4059098 w 4341412"/>
                <a:gd name="connsiteY5" fmla="*/ 999466 h 1005687"/>
                <a:gd name="connsiteX6" fmla="*/ 531329 w 4341412"/>
                <a:gd name="connsiteY6" fmla="*/ 1005687 h 1005687"/>
                <a:gd name="connsiteX7" fmla="*/ 652766 w 4341412"/>
                <a:gd name="connsiteY7" fmla="*/ 855763 h 1005687"/>
                <a:gd name="connsiteX8" fmla="*/ 416389 w 4341412"/>
                <a:gd name="connsiteY8" fmla="*/ 619388 h 1005687"/>
                <a:gd name="connsiteX9" fmla="*/ 634103 w 4341412"/>
                <a:gd name="connsiteY9" fmla="*/ 383012 h 1005687"/>
                <a:gd name="connsiteX10" fmla="*/ 445273 w 4341412"/>
                <a:gd name="connsiteY10" fmla="*/ 171951 h 1005687"/>
                <a:gd name="connsiteX11" fmla="*/ 262392 w 4341412"/>
                <a:gd name="connsiteY11" fmla="*/ 148098 h 1005687"/>
                <a:gd name="connsiteX12" fmla="*/ 0 w 4341412"/>
                <a:gd name="connsiteY12" fmla="*/ 418442 h 1005687"/>
                <a:gd name="connsiteX13" fmla="*/ 15293 w 4341412"/>
                <a:gd name="connsiteY13" fmla="*/ 6222 h 1005687"/>
                <a:gd name="connsiteX0" fmla="*/ 15293 w 4341412"/>
                <a:gd name="connsiteY0" fmla="*/ 10817 h 1010282"/>
                <a:gd name="connsiteX1" fmla="*/ 4329617 w 4341412"/>
                <a:gd name="connsiteY1" fmla="*/ 0 h 1010282"/>
                <a:gd name="connsiteX2" fmla="*/ 4341412 w 4341412"/>
                <a:gd name="connsiteY2" fmla="*/ 176546 h 1010282"/>
                <a:gd name="connsiteX3" fmla="*/ 3673502 w 4341412"/>
                <a:gd name="connsiteY3" fmla="*/ 152693 h 1010282"/>
                <a:gd name="connsiteX4" fmla="*/ 3476829 w 4341412"/>
                <a:gd name="connsiteY4" fmla="*/ 381385 h 1010282"/>
                <a:gd name="connsiteX5" fmla="*/ 4059098 w 4341412"/>
                <a:gd name="connsiteY5" fmla="*/ 1004061 h 1010282"/>
                <a:gd name="connsiteX6" fmla="*/ 531329 w 4341412"/>
                <a:gd name="connsiteY6" fmla="*/ 1010282 h 1010282"/>
                <a:gd name="connsiteX7" fmla="*/ 652766 w 4341412"/>
                <a:gd name="connsiteY7" fmla="*/ 860358 h 1010282"/>
                <a:gd name="connsiteX8" fmla="*/ 416389 w 4341412"/>
                <a:gd name="connsiteY8" fmla="*/ 623983 h 1010282"/>
                <a:gd name="connsiteX9" fmla="*/ 634103 w 4341412"/>
                <a:gd name="connsiteY9" fmla="*/ 387607 h 1010282"/>
                <a:gd name="connsiteX10" fmla="*/ 445273 w 4341412"/>
                <a:gd name="connsiteY10" fmla="*/ 176546 h 1010282"/>
                <a:gd name="connsiteX11" fmla="*/ 262392 w 4341412"/>
                <a:gd name="connsiteY11" fmla="*/ 152693 h 1010282"/>
                <a:gd name="connsiteX12" fmla="*/ 0 w 4341412"/>
                <a:gd name="connsiteY12" fmla="*/ 423037 h 1010282"/>
                <a:gd name="connsiteX13" fmla="*/ 15293 w 4341412"/>
                <a:gd name="connsiteY13" fmla="*/ 10817 h 1010282"/>
                <a:gd name="connsiteX0" fmla="*/ 15293 w 4343402"/>
                <a:gd name="connsiteY0" fmla="*/ 20007 h 1019472"/>
                <a:gd name="connsiteX1" fmla="*/ 4343402 w 4343402"/>
                <a:gd name="connsiteY1" fmla="*/ 0 h 1019472"/>
                <a:gd name="connsiteX2" fmla="*/ 4341412 w 4343402"/>
                <a:gd name="connsiteY2" fmla="*/ 185736 h 1019472"/>
                <a:gd name="connsiteX3" fmla="*/ 3673502 w 4343402"/>
                <a:gd name="connsiteY3" fmla="*/ 161883 h 1019472"/>
                <a:gd name="connsiteX4" fmla="*/ 3476829 w 4343402"/>
                <a:gd name="connsiteY4" fmla="*/ 390575 h 1019472"/>
                <a:gd name="connsiteX5" fmla="*/ 4059098 w 4343402"/>
                <a:gd name="connsiteY5" fmla="*/ 1013251 h 1019472"/>
                <a:gd name="connsiteX6" fmla="*/ 531329 w 4343402"/>
                <a:gd name="connsiteY6" fmla="*/ 1019472 h 1019472"/>
                <a:gd name="connsiteX7" fmla="*/ 652766 w 4343402"/>
                <a:gd name="connsiteY7" fmla="*/ 869548 h 1019472"/>
                <a:gd name="connsiteX8" fmla="*/ 416389 w 4343402"/>
                <a:gd name="connsiteY8" fmla="*/ 633173 h 1019472"/>
                <a:gd name="connsiteX9" fmla="*/ 634103 w 4343402"/>
                <a:gd name="connsiteY9" fmla="*/ 396797 h 1019472"/>
                <a:gd name="connsiteX10" fmla="*/ 445273 w 4343402"/>
                <a:gd name="connsiteY10" fmla="*/ 185736 h 1019472"/>
                <a:gd name="connsiteX11" fmla="*/ 262392 w 4343402"/>
                <a:gd name="connsiteY11" fmla="*/ 161883 h 1019472"/>
                <a:gd name="connsiteX12" fmla="*/ 0 w 4343402"/>
                <a:gd name="connsiteY12" fmla="*/ 432227 h 1019472"/>
                <a:gd name="connsiteX13" fmla="*/ 15293 w 4343402"/>
                <a:gd name="connsiteY13" fmla="*/ 20007 h 1019472"/>
                <a:gd name="connsiteX0" fmla="*/ 15293 w 4343402"/>
                <a:gd name="connsiteY0" fmla="*/ 20007 h 1019472"/>
                <a:gd name="connsiteX1" fmla="*/ 4343402 w 4343402"/>
                <a:gd name="connsiteY1" fmla="*/ 0 h 1019472"/>
                <a:gd name="connsiteX2" fmla="*/ 4341412 w 4343402"/>
                <a:gd name="connsiteY2" fmla="*/ 185736 h 1019472"/>
                <a:gd name="connsiteX3" fmla="*/ 3673502 w 4343402"/>
                <a:gd name="connsiteY3" fmla="*/ 161883 h 1019472"/>
                <a:gd name="connsiteX4" fmla="*/ 3476829 w 4343402"/>
                <a:gd name="connsiteY4" fmla="*/ 390575 h 1019472"/>
                <a:gd name="connsiteX5" fmla="*/ 4059098 w 4343402"/>
                <a:gd name="connsiteY5" fmla="*/ 1013251 h 1019472"/>
                <a:gd name="connsiteX6" fmla="*/ 531329 w 4343402"/>
                <a:gd name="connsiteY6" fmla="*/ 1019472 h 1019472"/>
                <a:gd name="connsiteX7" fmla="*/ 652766 w 4343402"/>
                <a:gd name="connsiteY7" fmla="*/ 869548 h 1019472"/>
                <a:gd name="connsiteX8" fmla="*/ 416389 w 4343402"/>
                <a:gd name="connsiteY8" fmla="*/ 633173 h 1019472"/>
                <a:gd name="connsiteX9" fmla="*/ 634103 w 4343402"/>
                <a:gd name="connsiteY9" fmla="*/ 396797 h 1019472"/>
                <a:gd name="connsiteX10" fmla="*/ 445273 w 4343402"/>
                <a:gd name="connsiteY10" fmla="*/ 185736 h 1019472"/>
                <a:gd name="connsiteX11" fmla="*/ 262392 w 4343402"/>
                <a:gd name="connsiteY11" fmla="*/ 161883 h 1019472"/>
                <a:gd name="connsiteX12" fmla="*/ 0 w 4343402"/>
                <a:gd name="connsiteY12" fmla="*/ 432227 h 1019472"/>
                <a:gd name="connsiteX13" fmla="*/ 15293 w 4343402"/>
                <a:gd name="connsiteY13" fmla="*/ 20007 h 1019472"/>
                <a:gd name="connsiteX0" fmla="*/ 15293 w 4343402"/>
                <a:gd name="connsiteY0" fmla="*/ 20007 h 1019472"/>
                <a:gd name="connsiteX1" fmla="*/ 4343402 w 4343402"/>
                <a:gd name="connsiteY1" fmla="*/ 0 h 1019472"/>
                <a:gd name="connsiteX2" fmla="*/ 4341412 w 4343402"/>
                <a:gd name="connsiteY2" fmla="*/ 185736 h 1019472"/>
                <a:gd name="connsiteX3" fmla="*/ 3673502 w 4343402"/>
                <a:gd name="connsiteY3" fmla="*/ 161883 h 1019472"/>
                <a:gd name="connsiteX4" fmla="*/ 3476829 w 4343402"/>
                <a:gd name="connsiteY4" fmla="*/ 390575 h 1019472"/>
                <a:gd name="connsiteX5" fmla="*/ 4059098 w 4343402"/>
                <a:gd name="connsiteY5" fmla="*/ 1013251 h 1019472"/>
                <a:gd name="connsiteX6" fmla="*/ 531329 w 4343402"/>
                <a:gd name="connsiteY6" fmla="*/ 1019472 h 1019472"/>
                <a:gd name="connsiteX7" fmla="*/ 652766 w 4343402"/>
                <a:gd name="connsiteY7" fmla="*/ 869548 h 1019472"/>
                <a:gd name="connsiteX8" fmla="*/ 416389 w 4343402"/>
                <a:gd name="connsiteY8" fmla="*/ 633173 h 1019472"/>
                <a:gd name="connsiteX9" fmla="*/ 634103 w 4343402"/>
                <a:gd name="connsiteY9" fmla="*/ 396797 h 1019472"/>
                <a:gd name="connsiteX10" fmla="*/ 445273 w 4343402"/>
                <a:gd name="connsiteY10" fmla="*/ 185736 h 1019472"/>
                <a:gd name="connsiteX11" fmla="*/ 262392 w 4343402"/>
                <a:gd name="connsiteY11" fmla="*/ 161883 h 1019472"/>
                <a:gd name="connsiteX12" fmla="*/ 0 w 4343402"/>
                <a:gd name="connsiteY12" fmla="*/ 432227 h 1019472"/>
                <a:gd name="connsiteX13" fmla="*/ 15293 w 4343402"/>
                <a:gd name="connsiteY13" fmla="*/ 20007 h 1019472"/>
                <a:gd name="connsiteX0" fmla="*/ 15293 w 4343402"/>
                <a:gd name="connsiteY0" fmla="*/ 20007 h 1019472"/>
                <a:gd name="connsiteX1" fmla="*/ 4343402 w 4343402"/>
                <a:gd name="connsiteY1" fmla="*/ 0 h 1019472"/>
                <a:gd name="connsiteX2" fmla="*/ 4341412 w 4343402"/>
                <a:gd name="connsiteY2" fmla="*/ 185736 h 1019472"/>
                <a:gd name="connsiteX3" fmla="*/ 3673502 w 4343402"/>
                <a:gd name="connsiteY3" fmla="*/ 161883 h 1019472"/>
                <a:gd name="connsiteX4" fmla="*/ 3476829 w 4343402"/>
                <a:gd name="connsiteY4" fmla="*/ 390575 h 1019472"/>
                <a:gd name="connsiteX5" fmla="*/ 4059098 w 4343402"/>
                <a:gd name="connsiteY5" fmla="*/ 1013251 h 1019472"/>
                <a:gd name="connsiteX6" fmla="*/ 531329 w 4343402"/>
                <a:gd name="connsiteY6" fmla="*/ 1019472 h 1019472"/>
                <a:gd name="connsiteX7" fmla="*/ 652766 w 4343402"/>
                <a:gd name="connsiteY7" fmla="*/ 869548 h 1019472"/>
                <a:gd name="connsiteX8" fmla="*/ 416389 w 4343402"/>
                <a:gd name="connsiteY8" fmla="*/ 633173 h 1019472"/>
                <a:gd name="connsiteX9" fmla="*/ 634103 w 4343402"/>
                <a:gd name="connsiteY9" fmla="*/ 396797 h 1019472"/>
                <a:gd name="connsiteX10" fmla="*/ 445273 w 4343402"/>
                <a:gd name="connsiteY10" fmla="*/ 185736 h 1019472"/>
                <a:gd name="connsiteX11" fmla="*/ 262392 w 4343402"/>
                <a:gd name="connsiteY11" fmla="*/ 161883 h 1019472"/>
                <a:gd name="connsiteX12" fmla="*/ 0 w 4343402"/>
                <a:gd name="connsiteY12" fmla="*/ 432227 h 1019472"/>
                <a:gd name="connsiteX13" fmla="*/ 15293 w 4343402"/>
                <a:gd name="connsiteY13" fmla="*/ 20007 h 1019472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673502 w 4343402"/>
                <a:gd name="connsiteY3" fmla="*/ 161883 h 1013251"/>
                <a:gd name="connsiteX4" fmla="*/ 3476829 w 4343402"/>
                <a:gd name="connsiteY4" fmla="*/ 390575 h 1013251"/>
                <a:gd name="connsiteX5" fmla="*/ 4059098 w 4343402"/>
                <a:gd name="connsiteY5" fmla="*/ 1013251 h 1013251"/>
                <a:gd name="connsiteX6" fmla="*/ 503255 w 4343402"/>
                <a:gd name="connsiteY6" fmla="*/ 999419 h 1013251"/>
                <a:gd name="connsiteX7" fmla="*/ 652766 w 4343402"/>
                <a:gd name="connsiteY7" fmla="*/ 869548 h 1013251"/>
                <a:gd name="connsiteX8" fmla="*/ 416389 w 4343402"/>
                <a:gd name="connsiteY8" fmla="*/ 633173 h 1013251"/>
                <a:gd name="connsiteX9" fmla="*/ 634103 w 4343402"/>
                <a:gd name="connsiteY9" fmla="*/ 396797 h 1013251"/>
                <a:gd name="connsiteX10" fmla="*/ 445273 w 4343402"/>
                <a:gd name="connsiteY10" fmla="*/ 185736 h 1013251"/>
                <a:gd name="connsiteX11" fmla="*/ 262392 w 4343402"/>
                <a:gd name="connsiteY11" fmla="*/ 161883 h 1013251"/>
                <a:gd name="connsiteX12" fmla="*/ 0 w 4343402"/>
                <a:gd name="connsiteY12" fmla="*/ 432227 h 1013251"/>
                <a:gd name="connsiteX13" fmla="*/ 15293 w 4343402"/>
                <a:gd name="connsiteY13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673502 w 4343402"/>
                <a:gd name="connsiteY3" fmla="*/ 161883 h 1013251"/>
                <a:gd name="connsiteX4" fmla="*/ 3476829 w 4343402"/>
                <a:gd name="connsiteY4" fmla="*/ 390575 h 1013251"/>
                <a:gd name="connsiteX5" fmla="*/ 4059098 w 4343402"/>
                <a:gd name="connsiteY5" fmla="*/ 1013251 h 1013251"/>
                <a:gd name="connsiteX6" fmla="*/ 503255 w 4343402"/>
                <a:gd name="connsiteY6" fmla="*/ 999419 h 1013251"/>
                <a:gd name="connsiteX7" fmla="*/ 624692 w 4343402"/>
                <a:gd name="connsiteY7" fmla="*/ 861527 h 1013251"/>
                <a:gd name="connsiteX8" fmla="*/ 416389 w 4343402"/>
                <a:gd name="connsiteY8" fmla="*/ 633173 h 1013251"/>
                <a:gd name="connsiteX9" fmla="*/ 634103 w 4343402"/>
                <a:gd name="connsiteY9" fmla="*/ 396797 h 1013251"/>
                <a:gd name="connsiteX10" fmla="*/ 445273 w 4343402"/>
                <a:gd name="connsiteY10" fmla="*/ 185736 h 1013251"/>
                <a:gd name="connsiteX11" fmla="*/ 262392 w 4343402"/>
                <a:gd name="connsiteY11" fmla="*/ 161883 h 1013251"/>
                <a:gd name="connsiteX12" fmla="*/ 0 w 4343402"/>
                <a:gd name="connsiteY12" fmla="*/ 432227 h 1013251"/>
                <a:gd name="connsiteX13" fmla="*/ 15293 w 4343402"/>
                <a:gd name="connsiteY13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76829 w 4343402"/>
                <a:gd name="connsiteY4" fmla="*/ 390575 h 1013251"/>
                <a:gd name="connsiteX5" fmla="*/ 4059098 w 4343402"/>
                <a:gd name="connsiteY5" fmla="*/ 1013251 h 1013251"/>
                <a:gd name="connsiteX6" fmla="*/ 503255 w 4343402"/>
                <a:gd name="connsiteY6" fmla="*/ 999419 h 1013251"/>
                <a:gd name="connsiteX7" fmla="*/ 624692 w 4343402"/>
                <a:gd name="connsiteY7" fmla="*/ 861527 h 1013251"/>
                <a:gd name="connsiteX8" fmla="*/ 416389 w 4343402"/>
                <a:gd name="connsiteY8" fmla="*/ 633173 h 1013251"/>
                <a:gd name="connsiteX9" fmla="*/ 634103 w 4343402"/>
                <a:gd name="connsiteY9" fmla="*/ 396797 h 1013251"/>
                <a:gd name="connsiteX10" fmla="*/ 445273 w 4343402"/>
                <a:gd name="connsiteY10" fmla="*/ 185736 h 1013251"/>
                <a:gd name="connsiteX11" fmla="*/ 262392 w 4343402"/>
                <a:gd name="connsiteY11" fmla="*/ 161883 h 1013251"/>
                <a:gd name="connsiteX12" fmla="*/ 0 w 4343402"/>
                <a:gd name="connsiteY12" fmla="*/ 432227 h 1013251"/>
                <a:gd name="connsiteX13" fmla="*/ 15293 w 4343402"/>
                <a:gd name="connsiteY13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76829 w 4343402"/>
                <a:gd name="connsiteY4" fmla="*/ 390575 h 1013251"/>
                <a:gd name="connsiteX5" fmla="*/ 4067410 w 4343402"/>
                <a:gd name="connsiteY5" fmla="*/ 1013251 h 1013251"/>
                <a:gd name="connsiteX6" fmla="*/ 503255 w 4343402"/>
                <a:gd name="connsiteY6" fmla="*/ 999419 h 1013251"/>
                <a:gd name="connsiteX7" fmla="*/ 624692 w 4343402"/>
                <a:gd name="connsiteY7" fmla="*/ 861527 h 1013251"/>
                <a:gd name="connsiteX8" fmla="*/ 416389 w 4343402"/>
                <a:gd name="connsiteY8" fmla="*/ 633173 h 1013251"/>
                <a:gd name="connsiteX9" fmla="*/ 634103 w 4343402"/>
                <a:gd name="connsiteY9" fmla="*/ 396797 h 1013251"/>
                <a:gd name="connsiteX10" fmla="*/ 445273 w 4343402"/>
                <a:gd name="connsiteY10" fmla="*/ 185736 h 1013251"/>
                <a:gd name="connsiteX11" fmla="*/ 262392 w 4343402"/>
                <a:gd name="connsiteY11" fmla="*/ 161883 h 1013251"/>
                <a:gd name="connsiteX12" fmla="*/ 0 w 4343402"/>
                <a:gd name="connsiteY12" fmla="*/ 432227 h 1013251"/>
                <a:gd name="connsiteX13" fmla="*/ 15293 w 4343402"/>
                <a:gd name="connsiteY13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89298 w 4343402"/>
                <a:gd name="connsiteY4" fmla="*/ 394731 h 1013251"/>
                <a:gd name="connsiteX5" fmla="*/ 4067410 w 4343402"/>
                <a:gd name="connsiteY5" fmla="*/ 1013251 h 1013251"/>
                <a:gd name="connsiteX6" fmla="*/ 503255 w 4343402"/>
                <a:gd name="connsiteY6" fmla="*/ 999419 h 1013251"/>
                <a:gd name="connsiteX7" fmla="*/ 624692 w 4343402"/>
                <a:gd name="connsiteY7" fmla="*/ 861527 h 1013251"/>
                <a:gd name="connsiteX8" fmla="*/ 416389 w 4343402"/>
                <a:gd name="connsiteY8" fmla="*/ 633173 h 1013251"/>
                <a:gd name="connsiteX9" fmla="*/ 634103 w 4343402"/>
                <a:gd name="connsiteY9" fmla="*/ 396797 h 1013251"/>
                <a:gd name="connsiteX10" fmla="*/ 445273 w 4343402"/>
                <a:gd name="connsiteY10" fmla="*/ 185736 h 1013251"/>
                <a:gd name="connsiteX11" fmla="*/ 262392 w 4343402"/>
                <a:gd name="connsiteY11" fmla="*/ 161883 h 1013251"/>
                <a:gd name="connsiteX12" fmla="*/ 0 w 4343402"/>
                <a:gd name="connsiteY12" fmla="*/ 432227 h 1013251"/>
                <a:gd name="connsiteX13" fmla="*/ 15293 w 4343402"/>
                <a:gd name="connsiteY13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89298 w 4343402"/>
                <a:gd name="connsiteY4" fmla="*/ 394731 h 1013251"/>
                <a:gd name="connsiteX5" fmla="*/ 3508720 w 4343402"/>
                <a:gd name="connsiteY5" fmla="*/ 421771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34103 w 4343402"/>
                <a:gd name="connsiteY10" fmla="*/ 396797 h 1013251"/>
                <a:gd name="connsiteX11" fmla="*/ 445273 w 4343402"/>
                <a:gd name="connsiteY11" fmla="*/ 185736 h 1013251"/>
                <a:gd name="connsiteX12" fmla="*/ 262392 w 4343402"/>
                <a:gd name="connsiteY12" fmla="*/ 161883 h 1013251"/>
                <a:gd name="connsiteX13" fmla="*/ 0 w 4343402"/>
                <a:gd name="connsiteY13" fmla="*/ 432227 h 1013251"/>
                <a:gd name="connsiteX14" fmla="*/ 15293 w 4343402"/>
                <a:gd name="connsiteY14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89298 w 4343402"/>
                <a:gd name="connsiteY4" fmla="*/ 394731 h 1013251"/>
                <a:gd name="connsiteX5" fmla="*/ 3505308 w 4343402"/>
                <a:gd name="connsiteY5" fmla="*/ 435418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34103 w 4343402"/>
                <a:gd name="connsiteY10" fmla="*/ 396797 h 1013251"/>
                <a:gd name="connsiteX11" fmla="*/ 445273 w 4343402"/>
                <a:gd name="connsiteY11" fmla="*/ 185736 h 1013251"/>
                <a:gd name="connsiteX12" fmla="*/ 262392 w 4343402"/>
                <a:gd name="connsiteY12" fmla="*/ 161883 h 1013251"/>
                <a:gd name="connsiteX13" fmla="*/ 0 w 4343402"/>
                <a:gd name="connsiteY13" fmla="*/ 432227 h 1013251"/>
                <a:gd name="connsiteX14" fmla="*/ 15293 w 4343402"/>
                <a:gd name="connsiteY14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92710 w 4343402"/>
                <a:gd name="connsiteY4" fmla="*/ 381084 h 1013251"/>
                <a:gd name="connsiteX5" fmla="*/ 3505308 w 4343402"/>
                <a:gd name="connsiteY5" fmla="*/ 435418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34103 w 4343402"/>
                <a:gd name="connsiteY10" fmla="*/ 396797 h 1013251"/>
                <a:gd name="connsiteX11" fmla="*/ 445273 w 4343402"/>
                <a:gd name="connsiteY11" fmla="*/ 185736 h 1013251"/>
                <a:gd name="connsiteX12" fmla="*/ 262392 w 4343402"/>
                <a:gd name="connsiteY12" fmla="*/ 161883 h 1013251"/>
                <a:gd name="connsiteX13" fmla="*/ 0 w 4343402"/>
                <a:gd name="connsiteY13" fmla="*/ 432227 h 1013251"/>
                <a:gd name="connsiteX14" fmla="*/ 15293 w 4343402"/>
                <a:gd name="connsiteY14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92710 w 4343402"/>
                <a:gd name="connsiteY4" fmla="*/ 381084 h 1013251"/>
                <a:gd name="connsiteX5" fmla="*/ 3505308 w 4343402"/>
                <a:gd name="connsiteY5" fmla="*/ 435418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17043 w 4343402"/>
                <a:gd name="connsiteY10" fmla="*/ 413857 h 1013251"/>
                <a:gd name="connsiteX11" fmla="*/ 445273 w 4343402"/>
                <a:gd name="connsiteY11" fmla="*/ 185736 h 1013251"/>
                <a:gd name="connsiteX12" fmla="*/ 262392 w 4343402"/>
                <a:gd name="connsiteY12" fmla="*/ 161883 h 1013251"/>
                <a:gd name="connsiteX13" fmla="*/ 0 w 4343402"/>
                <a:gd name="connsiteY13" fmla="*/ 432227 h 1013251"/>
                <a:gd name="connsiteX14" fmla="*/ 15293 w 4343402"/>
                <a:gd name="connsiteY14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92710 w 4343402"/>
                <a:gd name="connsiteY4" fmla="*/ 381084 h 1013251"/>
                <a:gd name="connsiteX5" fmla="*/ 3505308 w 4343402"/>
                <a:gd name="connsiteY5" fmla="*/ 435418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17043 w 4343402"/>
                <a:gd name="connsiteY10" fmla="*/ 413857 h 1013251"/>
                <a:gd name="connsiteX11" fmla="*/ 581275 w 4343402"/>
                <a:gd name="connsiteY11" fmla="*/ 374004 h 1013251"/>
                <a:gd name="connsiteX12" fmla="*/ 445273 w 4343402"/>
                <a:gd name="connsiteY12" fmla="*/ 185736 h 1013251"/>
                <a:gd name="connsiteX13" fmla="*/ 262392 w 4343402"/>
                <a:gd name="connsiteY13" fmla="*/ 161883 h 1013251"/>
                <a:gd name="connsiteX14" fmla="*/ 0 w 4343402"/>
                <a:gd name="connsiteY14" fmla="*/ 432227 h 1013251"/>
                <a:gd name="connsiteX15" fmla="*/ 15293 w 4343402"/>
                <a:gd name="connsiteY15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92710 w 4343402"/>
                <a:gd name="connsiteY4" fmla="*/ 381084 h 1013251"/>
                <a:gd name="connsiteX5" fmla="*/ 3505308 w 4343402"/>
                <a:gd name="connsiteY5" fmla="*/ 435418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17043 w 4343402"/>
                <a:gd name="connsiteY10" fmla="*/ 413857 h 1013251"/>
                <a:gd name="connsiteX11" fmla="*/ 601747 w 4343402"/>
                <a:gd name="connsiteY11" fmla="*/ 367180 h 1013251"/>
                <a:gd name="connsiteX12" fmla="*/ 445273 w 4343402"/>
                <a:gd name="connsiteY12" fmla="*/ 185736 h 1013251"/>
                <a:gd name="connsiteX13" fmla="*/ 262392 w 4343402"/>
                <a:gd name="connsiteY13" fmla="*/ 161883 h 1013251"/>
                <a:gd name="connsiteX14" fmla="*/ 0 w 4343402"/>
                <a:gd name="connsiteY14" fmla="*/ 432227 h 1013251"/>
                <a:gd name="connsiteX15" fmla="*/ 15293 w 4343402"/>
                <a:gd name="connsiteY15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92710 w 4343402"/>
                <a:gd name="connsiteY4" fmla="*/ 381084 h 1013251"/>
                <a:gd name="connsiteX5" fmla="*/ 3505308 w 4343402"/>
                <a:gd name="connsiteY5" fmla="*/ 435418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17043 w 4343402"/>
                <a:gd name="connsiteY10" fmla="*/ 413857 h 1013251"/>
                <a:gd name="connsiteX11" fmla="*/ 611983 w 4343402"/>
                <a:gd name="connsiteY11" fmla="*/ 367180 h 1013251"/>
                <a:gd name="connsiteX12" fmla="*/ 445273 w 4343402"/>
                <a:gd name="connsiteY12" fmla="*/ 185736 h 1013251"/>
                <a:gd name="connsiteX13" fmla="*/ 262392 w 4343402"/>
                <a:gd name="connsiteY13" fmla="*/ 161883 h 1013251"/>
                <a:gd name="connsiteX14" fmla="*/ 0 w 4343402"/>
                <a:gd name="connsiteY14" fmla="*/ 432227 h 1013251"/>
                <a:gd name="connsiteX15" fmla="*/ 15293 w 4343402"/>
                <a:gd name="connsiteY15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92710 w 4343402"/>
                <a:gd name="connsiteY4" fmla="*/ 381084 h 1013251"/>
                <a:gd name="connsiteX5" fmla="*/ 3505308 w 4343402"/>
                <a:gd name="connsiteY5" fmla="*/ 435418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17043 w 4343402"/>
                <a:gd name="connsiteY10" fmla="*/ 413857 h 1013251"/>
                <a:gd name="connsiteX11" fmla="*/ 611983 w 4343402"/>
                <a:gd name="connsiteY11" fmla="*/ 367180 h 1013251"/>
                <a:gd name="connsiteX12" fmla="*/ 445273 w 4343402"/>
                <a:gd name="connsiteY12" fmla="*/ 185736 h 1013251"/>
                <a:gd name="connsiteX13" fmla="*/ 262392 w 4343402"/>
                <a:gd name="connsiteY13" fmla="*/ 175531 h 1013251"/>
                <a:gd name="connsiteX14" fmla="*/ 0 w 4343402"/>
                <a:gd name="connsiteY14" fmla="*/ 432227 h 1013251"/>
                <a:gd name="connsiteX15" fmla="*/ 15293 w 4343402"/>
                <a:gd name="connsiteY15" fmla="*/ 20007 h 1013251"/>
                <a:gd name="connsiteX0" fmla="*/ 15293 w 4343402"/>
                <a:gd name="connsiteY0" fmla="*/ 2000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92710 w 4343402"/>
                <a:gd name="connsiteY4" fmla="*/ 381084 h 1013251"/>
                <a:gd name="connsiteX5" fmla="*/ 3505308 w 4343402"/>
                <a:gd name="connsiteY5" fmla="*/ 435418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17043 w 4343402"/>
                <a:gd name="connsiteY10" fmla="*/ 413857 h 1013251"/>
                <a:gd name="connsiteX11" fmla="*/ 611983 w 4343402"/>
                <a:gd name="connsiteY11" fmla="*/ 367180 h 1013251"/>
                <a:gd name="connsiteX12" fmla="*/ 435037 w 4343402"/>
                <a:gd name="connsiteY12" fmla="*/ 178912 h 1013251"/>
                <a:gd name="connsiteX13" fmla="*/ 262392 w 4343402"/>
                <a:gd name="connsiteY13" fmla="*/ 175531 h 1013251"/>
                <a:gd name="connsiteX14" fmla="*/ 0 w 4343402"/>
                <a:gd name="connsiteY14" fmla="*/ 432227 h 1013251"/>
                <a:gd name="connsiteX15" fmla="*/ 15293 w 4343402"/>
                <a:gd name="connsiteY15" fmla="*/ 20007 h 1013251"/>
                <a:gd name="connsiteX0" fmla="*/ 0 w 4358589"/>
                <a:gd name="connsiteY0" fmla="*/ 20007 h 1013251"/>
                <a:gd name="connsiteX1" fmla="*/ 4358589 w 4358589"/>
                <a:gd name="connsiteY1" fmla="*/ 0 h 1013251"/>
                <a:gd name="connsiteX2" fmla="*/ 4356599 w 4358589"/>
                <a:gd name="connsiteY2" fmla="*/ 185736 h 1013251"/>
                <a:gd name="connsiteX3" fmla="*/ 3717784 w 4358589"/>
                <a:gd name="connsiteY3" fmla="*/ 166040 h 1013251"/>
                <a:gd name="connsiteX4" fmla="*/ 3507897 w 4358589"/>
                <a:gd name="connsiteY4" fmla="*/ 381084 h 1013251"/>
                <a:gd name="connsiteX5" fmla="*/ 3520495 w 4358589"/>
                <a:gd name="connsiteY5" fmla="*/ 435418 h 1013251"/>
                <a:gd name="connsiteX6" fmla="*/ 4082597 w 4358589"/>
                <a:gd name="connsiteY6" fmla="*/ 1013251 h 1013251"/>
                <a:gd name="connsiteX7" fmla="*/ 518442 w 4358589"/>
                <a:gd name="connsiteY7" fmla="*/ 999419 h 1013251"/>
                <a:gd name="connsiteX8" fmla="*/ 639879 w 4358589"/>
                <a:gd name="connsiteY8" fmla="*/ 861527 h 1013251"/>
                <a:gd name="connsiteX9" fmla="*/ 431576 w 4358589"/>
                <a:gd name="connsiteY9" fmla="*/ 633173 h 1013251"/>
                <a:gd name="connsiteX10" fmla="*/ 632230 w 4358589"/>
                <a:gd name="connsiteY10" fmla="*/ 413857 h 1013251"/>
                <a:gd name="connsiteX11" fmla="*/ 627170 w 4358589"/>
                <a:gd name="connsiteY11" fmla="*/ 367180 h 1013251"/>
                <a:gd name="connsiteX12" fmla="*/ 450224 w 4358589"/>
                <a:gd name="connsiteY12" fmla="*/ 178912 h 1013251"/>
                <a:gd name="connsiteX13" fmla="*/ 277579 w 4358589"/>
                <a:gd name="connsiteY13" fmla="*/ 175531 h 1013251"/>
                <a:gd name="connsiteX14" fmla="*/ 15187 w 4358589"/>
                <a:gd name="connsiteY14" fmla="*/ 432227 h 1013251"/>
                <a:gd name="connsiteX15" fmla="*/ 0 w 4358589"/>
                <a:gd name="connsiteY15" fmla="*/ 20007 h 1013251"/>
                <a:gd name="connsiteX0" fmla="*/ 53 w 4343402"/>
                <a:gd name="connsiteY0" fmla="*/ 27627 h 1013251"/>
                <a:gd name="connsiteX1" fmla="*/ 4343402 w 4343402"/>
                <a:gd name="connsiteY1" fmla="*/ 0 h 1013251"/>
                <a:gd name="connsiteX2" fmla="*/ 4341412 w 4343402"/>
                <a:gd name="connsiteY2" fmla="*/ 185736 h 1013251"/>
                <a:gd name="connsiteX3" fmla="*/ 3702597 w 4343402"/>
                <a:gd name="connsiteY3" fmla="*/ 166040 h 1013251"/>
                <a:gd name="connsiteX4" fmla="*/ 3492710 w 4343402"/>
                <a:gd name="connsiteY4" fmla="*/ 381084 h 1013251"/>
                <a:gd name="connsiteX5" fmla="*/ 3505308 w 4343402"/>
                <a:gd name="connsiteY5" fmla="*/ 435418 h 1013251"/>
                <a:gd name="connsiteX6" fmla="*/ 4067410 w 4343402"/>
                <a:gd name="connsiteY6" fmla="*/ 1013251 h 1013251"/>
                <a:gd name="connsiteX7" fmla="*/ 503255 w 4343402"/>
                <a:gd name="connsiteY7" fmla="*/ 999419 h 1013251"/>
                <a:gd name="connsiteX8" fmla="*/ 624692 w 4343402"/>
                <a:gd name="connsiteY8" fmla="*/ 861527 h 1013251"/>
                <a:gd name="connsiteX9" fmla="*/ 416389 w 4343402"/>
                <a:gd name="connsiteY9" fmla="*/ 633173 h 1013251"/>
                <a:gd name="connsiteX10" fmla="*/ 617043 w 4343402"/>
                <a:gd name="connsiteY10" fmla="*/ 413857 h 1013251"/>
                <a:gd name="connsiteX11" fmla="*/ 611983 w 4343402"/>
                <a:gd name="connsiteY11" fmla="*/ 367180 h 1013251"/>
                <a:gd name="connsiteX12" fmla="*/ 435037 w 4343402"/>
                <a:gd name="connsiteY12" fmla="*/ 178912 h 1013251"/>
                <a:gd name="connsiteX13" fmla="*/ 262392 w 4343402"/>
                <a:gd name="connsiteY13" fmla="*/ 175531 h 1013251"/>
                <a:gd name="connsiteX14" fmla="*/ 0 w 4343402"/>
                <a:gd name="connsiteY14" fmla="*/ 432227 h 1013251"/>
                <a:gd name="connsiteX15" fmla="*/ 53 w 4343402"/>
                <a:gd name="connsiteY15" fmla="*/ 27627 h 1013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43402" h="1013251">
                  <a:moveTo>
                    <a:pt x="53" y="27627"/>
                  </a:moveTo>
                  <a:lnTo>
                    <a:pt x="4343402" y="0"/>
                  </a:lnTo>
                  <a:cubicBezTo>
                    <a:pt x="4339441" y="181347"/>
                    <a:pt x="4338330" y="122938"/>
                    <a:pt x="4341412" y="185736"/>
                  </a:cubicBezTo>
                  <a:cubicBezTo>
                    <a:pt x="4181142" y="175963"/>
                    <a:pt x="3862597" y="171657"/>
                    <a:pt x="3702597" y="166040"/>
                  </a:cubicBezTo>
                  <a:cubicBezTo>
                    <a:pt x="3622110" y="255838"/>
                    <a:pt x="3600722" y="265694"/>
                    <a:pt x="3492710" y="381084"/>
                  </a:cubicBezTo>
                  <a:lnTo>
                    <a:pt x="3505308" y="435418"/>
                  </a:lnTo>
                  <a:lnTo>
                    <a:pt x="4067410" y="1013251"/>
                  </a:lnTo>
                  <a:lnTo>
                    <a:pt x="503255" y="999419"/>
                  </a:lnTo>
                  <a:cubicBezTo>
                    <a:pt x="579345" y="887346"/>
                    <a:pt x="566094" y="943535"/>
                    <a:pt x="624692" y="861527"/>
                  </a:cubicBezTo>
                  <a:cubicBezTo>
                    <a:pt x="571323" y="773299"/>
                    <a:pt x="500364" y="729590"/>
                    <a:pt x="416389" y="633173"/>
                  </a:cubicBezTo>
                  <a:cubicBezTo>
                    <a:pt x="479134" y="536651"/>
                    <a:pt x="542003" y="508092"/>
                    <a:pt x="617043" y="413857"/>
                  </a:cubicBezTo>
                  <a:lnTo>
                    <a:pt x="611983" y="367180"/>
                  </a:lnTo>
                  <a:lnTo>
                    <a:pt x="435037" y="178912"/>
                  </a:lnTo>
                  <a:lnTo>
                    <a:pt x="262392" y="175531"/>
                  </a:lnTo>
                  <a:lnTo>
                    <a:pt x="0" y="432227"/>
                  </a:lnTo>
                  <a:cubicBezTo>
                    <a:pt x="18" y="297360"/>
                    <a:pt x="35" y="162494"/>
                    <a:pt x="53" y="27627"/>
                  </a:cubicBezTo>
                  <a:close/>
                </a:path>
              </a:pathLst>
            </a:custGeom>
            <a:solidFill>
              <a:srgbClr val="00CC00">
                <a:alpha val="70000"/>
              </a:srgbClr>
            </a:solidFill>
            <a:ln w="57150">
              <a:solidFill>
                <a:schemeClr val="tx1">
                  <a:alpha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sp>
          <p:nvSpPr>
            <p:cNvPr id="7" name="正方形/長方形 112">
              <a:extLst>
                <a:ext uri="{FF2B5EF4-FFF2-40B4-BE49-F238E27FC236}">
                  <a16:creationId xmlns:a16="http://schemas.microsoft.com/office/drawing/2014/main" id="{5FC1B97B-C562-401B-BE4F-DAD4775D2E2B}"/>
                </a:ext>
              </a:extLst>
            </p:cNvPr>
            <p:cNvSpPr/>
            <p:nvPr/>
          </p:nvSpPr>
          <p:spPr>
            <a:xfrm>
              <a:off x="6079645" y="4587800"/>
              <a:ext cx="3207573" cy="1110079"/>
            </a:xfrm>
            <a:custGeom>
              <a:avLst/>
              <a:gdLst>
                <a:gd name="connsiteX0" fmla="*/ 0 w 7285671"/>
                <a:gd name="connsiteY0" fmla="*/ 0 h 2761815"/>
                <a:gd name="connsiteX1" fmla="*/ 7285671 w 7285671"/>
                <a:gd name="connsiteY1" fmla="*/ 0 h 2761815"/>
                <a:gd name="connsiteX2" fmla="*/ 7285671 w 7285671"/>
                <a:gd name="connsiteY2" fmla="*/ 2761815 h 2761815"/>
                <a:gd name="connsiteX3" fmla="*/ 0 w 7285671"/>
                <a:gd name="connsiteY3" fmla="*/ 2761815 h 2761815"/>
                <a:gd name="connsiteX4" fmla="*/ 0 w 7285671"/>
                <a:gd name="connsiteY4" fmla="*/ 0 h 2761815"/>
                <a:gd name="connsiteX0" fmla="*/ 2020 w 7287691"/>
                <a:gd name="connsiteY0" fmla="*/ 0 h 2761815"/>
                <a:gd name="connsiteX1" fmla="*/ 7287691 w 7287691"/>
                <a:gd name="connsiteY1" fmla="*/ 0 h 2761815"/>
                <a:gd name="connsiteX2" fmla="*/ 7287691 w 7287691"/>
                <a:gd name="connsiteY2" fmla="*/ 2761815 h 2761815"/>
                <a:gd name="connsiteX3" fmla="*/ 2020 w 7287691"/>
                <a:gd name="connsiteY3" fmla="*/ 2761815 h 2761815"/>
                <a:gd name="connsiteX4" fmla="*/ 0 w 7287691"/>
                <a:gd name="connsiteY4" fmla="*/ 1469981 h 2761815"/>
                <a:gd name="connsiteX5" fmla="*/ 2020 w 7287691"/>
                <a:gd name="connsiteY5" fmla="*/ 0 h 2761815"/>
                <a:gd name="connsiteX0" fmla="*/ 2020 w 7287691"/>
                <a:gd name="connsiteY0" fmla="*/ 0 h 2761815"/>
                <a:gd name="connsiteX1" fmla="*/ 7287691 w 7287691"/>
                <a:gd name="connsiteY1" fmla="*/ 0 h 2761815"/>
                <a:gd name="connsiteX2" fmla="*/ 7287691 w 7287691"/>
                <a:gd name="connsiteY2" fmla="*/ 2761815 h 2761815"/>
                <a:gd name="connsiteX3" fmla="*/ 2020 w 7287691"/>
                <a:gd name="connsiteY3" fmla="*/ 2761815 h 2761815"/>
                <a:gd name="connsiteX4" fmla="*/ 0 w 7287691"/>
                <a:gd name="connsiteY4" fmla="*/ 1469981 h 2761815"/>
                <a:gd name="connsiteX5" fmla="*/ 2020 w 7287691"/>
                <a:gd name="connsiteY5" fmla="*/ 0 h 2761815"/>
                <a:gd name="connsiteX0" fmla="*/ 494347 w 7780018"/>
                <a:gd name="connsiteY0" fmla="*/ 0 h 2761815"/>
                <a:gd name="connsiteX1" fmla="*/ 7780018 w 7780018"/>
                <a:gd name="connsiteY1" fmla="*/ 0 h 2761815"/>
                <a:gd name="connsiteX2" fmla="*/ 7780018 w 7780018"/>
                <a:gd name="connsiteY2" fmla="*/ 2761815 h 2761815"/>
                <a:gd name="connsiteX3" fmla="*/ 494347 w 7780018"/>
                <a:gd name="connsiteY3" fmla="*/ 2761815 h 2761815"/>
                <a:gd name="connsiteX4" fmla="*/ 492327 w 7780018"/>
                <a:gd name="connsiteY4" fmla="*/ 1469981 h 2761815"/>
                <a:gd name="connsiteX5" fmla="*/ 637293 w 7780018"/>
                <a:gd name="connsiteY5" fmla="*/ 1168898 h 2761815"/>
                <a:gd name="connsiteX6" fmla="*/ 494347 w 7780018"/>
                <a:gd name="connsiteY6" fmla="*/ 0 h 2761815"/>
                <a:gd name="connsiteX0" fmla="*/ 523809 w 7809480"/>
                <a:gd name="connsiteY0" fmla="*/ 0 h 2761815"/>
                <a:gd name="connsiteX1" fmla="*/ 7809480 w 7809480"/>
                <a:gd name="connsiteY1" fmla="*/ 0 h 2761815"/>
                <a:gd name="connsiteX2" fmla="*/ 7809480 w 7809480"/>
                <a:gd name="connsiteY2" fmla="*/ 2761815 h 2761815"/>
                <a:gd name="connsiteX3" fmla="*/ 523809 w 7809480"/>
                <a:gd name="connsiteY3" fmla="*/ 2761815 h 2761815"/>
                <a:gd name="connsiteX4" fmla="*/ 521789 w 7809480"/>
                <a:gd name="connsiteY4" fmla="*/ 1469981 h 2761815"/>
                <a:gd name="connsiteX5" fmla="*/ 544092 w 7809480"/>
                <a:gd name="connsiteY5" fmla="*/ 1436528 h 2761815"/>
                <a:gd name="connsiteX6" fmla="*/ 523809 w 7809480"/>
                <a:gd name="connsiteY6" fmla="*/ 0 h 2761815"/>
                <a:gd name="connsiteX0" fmla="*/ 440180 w 7725851"/>
                <a:gd name="connsiteY0" fmla="*/ 0 h 2761815"/>
                <a:gd name="connsiteX1" fmla="*/ 7725851 w 7725851"/>
                <a:gd name="connsiteY1" fmla="*/ 0 h 2761815"/>
                <a:gd name="connsiteX2" fmla="*/ 7725851 w 7725851"/>
                <a:gd name="connsiteY2" fmla="*/ 2761815 h 2761815"/>
                <a:gd name="connsiteX3" fmla="*/ 440180 w 7725851"/>
                <a:gd name="connsiteY3" fmla="*/ 2761815 h 2761815"/>
                <a:gd name="connsiteX4" fmla="*/ 438160 w 7725851"/>
                <a:gd name="connsiteY4" fmla="*/ 1469981 h 2761815"/>
                <a:gd name="connsiteX5" fmla="*/ 850755 w 7725851"/>
                <a:gd name="connsiteY5" fmla="*/ 1782216 h 2761815"/>
                <a:gd name="connsiteX6" fmla="*/ 440180 w 7725851"/>
                <a:gd name="connsiteY6" fmla="*/ 0 h 2761815"/>
                <a:gd name="connsiteX0" fmla="*/ 482644 w 7768315"/>
                <a:gd name="connsiteY0" fmla="*/ 0 h 2761815"/>
                <a:gd name="connsiteX1" fmla="*/ 7768315 w 7768315"/>
                <a:gd name="connsiteY1" fmla="*/ 0 h 2761815"/>
                <a:gd name="connsiteX2" fmla="*/ 7768315 w 7768315"/>
                <a:gd name="connsiteY2" fmla="*/ 2761815 h 2761815"/>
                <a:gd name="connsiteX3" fmla="*/ 482644 w 7768315"/>
                <a:gd name="connsiteY3" fmla="*/ 2761815 h 2761815"/>
                <a:gd name="connsiteX4" fmla="*/ 480624 w 7768315"/>
                <a:gd name="connsiteY4" fmla="*/ 1469981 h 2761815"/>
                <a:gd name="connsiteX5" fmla="*/ 893219 w 7768315"/>
                <a:gd name="connsiteY5" fmla="*/ 1782216 h 2761815"/>
                <a:gd name="connsiteX6" fmla="*/ 482644 w 7768315"/>
                <a:gd name="connsiteY6" fmla="*/ 0 h 2761815"/>
                <a:gd name="connsiteX0" fmla="*/ 482644 w 7768315"/>
                <a:gd name="connsiteY0" fmla="*/ 0 h 2761815"/>
                <a:gd name="connsiteX1" fmla="*/ 7768315 w 7768315"/>
                <a:gd name="connsiteY1" fmla="*/ 0 h 2761815"/>
                <a:gd name="connsiteX2" fmla="*/ 7768315 w 7768315"/>
                <a:gd name="connsiteY2" fmla="*/ 2761815 h 2761815"/>
                <a:gd name="connsiteX3" fmla="*/ 482644 w 7768315"/>
                <a:gd name="connsiteY3" fmla="*/ 2761815 h 2761815"/>
                <a:gd name="connsiteX4" fmla="*/ 480624 w 7768315"/>
                <a:gd name="connsiteY4" fmla="*/ 1469981 h 2761815"/>
                <a:gd name="connsiteX5" fmla="*/ 893219 w 7768315"/>
                <a:gd name="connsiteY5" fmla="*/ 1782216 h 2761815"/>
                <a:gd name="connsiteX6" fmla="*/ 482644 w 7768315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3718 w 7689389"/>
                <a:gd name="connsiteY0" fmla="*/ 0 h 2761815"/>
                <a:gd name="connsiteX1" fmla="*/ 7689389 w 7689389"/>
                <a:gd name="connsiteY1" fmla="*/ 0 h 2761815"/>
                <a:gd name="connsiteX2" fmla="*/ 7689389 w 7689389"/>
                <a:gd name="connsiteY2" fmla="*/ 2761815 h 2761815"/>
                <a:gd name="connsiteX3" fmla="*/ 403718 w 7689389"/>
                <a:gd name="connsiteY3" fmla="*/ 2761815 h 2761815"/>
                <a:gd name="connsiteX4" fmla="*/ 401698 w 7689389"/>
                <a:gd name="connsiteY4" fmla="*/ 1436528 h 2761815"/>
                <a:gd name="connsiteX5" fmla="*/ 803142 w 7689389"/>
                <a:gd name="connsiteY5" fmla="*/ 1826821 h 2761815"/>
                <a:gd name="connsiteX6" fmla="*/ 403718 w 7689389"/>
                <a:gd name="connsiteY6" fmla="*/ 0 h 2761815"/>
                <a:gd name="connsiteX0" fmla="*/ 403718 w 7689389"/>
                <a:gd name="connsiteY0" fmla="*/ 0 h 2761815"/>
                <a:gd name="connsiteX1" fmla="*/ 7689389 w 7689389"/>
                <a:gd name="connsiteY1" fmla="*/ 0 h 2761815"/>
                <a:gd name="connsiteX2" fmla="*/ 7689389 w 7689389"/>
                <a:gd name="connsiteY2" fmla="*/ 2761815 h 2761815"/>
                <a:gd name="connsiteX3" fmla="*/ 403718 w 7689389"/>
                <a:gd name="connsiteY3" fmla="*/ 2761815 h 2761815"/>
                <a:gd name="connsiteX4" fmla="*/ 401698 w 7689389"/>
                <a:gd name="connsiteY4" fmla="*/ 1436528 h 2761815"/>
                <a:gd name="connsiteX5" fmla="*/ 803142 w 7689389"/>
                <a:gd name="connsiteY5" fmla="*/ 1826821 h 2761815"/>
                <a:gd name="connsiteX6" fmla="*/ 403718 w 7689389"/>
                <a:gd name="connsiteY6" fmla="*/ 0 h 2761815"/>
                <a:gd name="connsiteX0" fmla="*/ 667604 w 7953275"/>
                <a:gd name="connsiteY0" fmla="*/ 0 h 2761815"/>
                <a:gd name="connsiteX1" fmla="*/ 7953275 w 7953275"/>
                <a:gd name="connsiteY1" fmla="*/ 0 h 2761815"/>
                <a:gd name="connsiteX2" fmla="*/ 7953275 w 7953275"/>
                <a:gd name="connsiteY2" fmla="*/ 2761815 h 2761815"/>
                <a:gd name="connsiteX3" fmla="*/ 667604 w 7953275"/>
                <a:gd name="connsiteY3" fmla="*/ 2761815 h 2761815"/>
                <a:gd name="connsiteX4" fmla="*/ 665584 w 7953275"/>
                <a:gd name="connsiteY4" fmla="*/ 1436528 h 2761815"/>
                <a:gd name="connsiteX5" fmla="*/ 1067028 w 7953275"/>
                <a:gd name="connsiteY5" fmla="*/ 1826821 h 2761815"/>
                <a:gd name="connsiteX6" fmla="*/ 375652 w 7953275"/>
                <a:gd name="connsiteY6" fmla="*/ 678245 h 2761815"/>
                <a:gd name="connsiteX7" fmla="*/ 667604 w 7953275"/>
                <a:gd name="connsiteY7" fmla="*/ 0 h 2761815"/>
                <a:gd name="connsiteX0" fmla="*/ 420963 w 7706634"/>
                <a:gd name="connsiteY0" fmla="*/ 0 h 2761815"/>
                <a:gd name="connsiteX1" fmla="*/ 7706634 w 7706634"/>
                <a:gd name="connsiteY1" fmla="*/ 0 h 2761815"/>
                <a:gd name="connsiteX2" fmla="*/ 7706634 w 7706634"/>
                <a:gd name="connsiteY2" fmla="*/ 2761815 h 2761815"/>
                <a:gd name="connsiteX3" fmla="*/ 420963 w 7706634"/>
                <a:gd name="connsiteY3" fmla="*/ 2761815 h 2761815"/>
                <a:gd name="connsiteX4" fmla="*/ 418943 w 7706634"/>
                <a:gd name="connsiteY4" fmla="*/ 1436528 h 2761815"/>
                <a:gd name="connsiteX5" fmla="*/ 820387 w 7706634"/>
                <a:gd name="connsiteY5" fmla="*/ 1826821 h 2761815"/>
                <a:gd name="connsiteX6" fmla="*/ 1199528 w 7706634"/>
                <a:gd name="connsiteY6" fmla="*/ 1302713 h 2761815"/>
                <a:gd name="connsiteX7" fmla="*/ 420963 w 7706634"/>
                <a:gd name="connsiteY7" fmla="*/ 0 h 2761815"/>
                <a:gd name="connsiteX0" fmla="*/ 420963 w 7706634"/>
                <a:gd name="connsiteY0" fmla="*/ 0 h 2761815"/>
                <a:gd name="connsiteX1" fmla="*/ 7706634 w 7706634"/>
                <a:gd name="connsiteY1" fmla="*/ 0 h 2761815"/>
                <a:gd name="connsiteX2" fmla="*/ 7706634 w 7706634"/>
                <a:gd name="connsiteY2" fmla="*/ 2761815 h 2761815"/>
                <a:gd name="connsiteX3" fmla="*/ 420963 w 7706634"/>
                <a:gd name="connsiteY3" fmla="*/ 2761815 h 2761815"/>
                <a:gd name="connsiteX4" fmla="*/ 418943 w 7706634"/>
                <a:gd name="connsiteY4" fmla="*/ 1436528 h 2761815"/>
                <a:gd name="connsiteX5" fmla="*/ 820387 w 7706634"/>
                <a:gd name="connsiteY5" fmla="*/ 1826821 h 2761815"/>
                <a:gd name="connsiteX6" fmla="*/ 1199528 w 7706634"/>
                <a:gd name="connsiteY6" fmla="*/ 1302713 h 2761815"/>
                <a:gd name="connsiteX7" fmla="*/ 420963 w 7706634"/>
                <a:gd name="connsiteY7" fmla="*/ 0 h 2761815"/>
                <a:gd name="connsiteX0" fmla="*/ 417719 w 7703390"/>
                <a:gd name="connsiteY0" fmla="*/ 0 h 2761815"/>
                <a:gd name="connsiteX1" fmla="*/ 7703390 w 7703390"/>
                <a:gd name="connsiteY1" fmla="*/ 0 h 2761815"/>
                <a:gd name="connsiteX2" fmla="*/ 7703390 w 7703390"/>
                <a:gd name="connsiteY2" fmla="*/ 2761815 h 2761815"/>
                <a:gd name="connsiteX3" fmla="*/ 417719 w 7703390"/>
                <a:gd name="connsiteY3" fmla="*/ 2761815 h 2761815"/>
                <a:gd name="connsiteX4" fmla="*/ 415699 w 7703390"/>
                <a:gd name="connsiteY4" fmla="*/ 1436528 h 2761815"/>
                <a:gd name="connsiteX5" fmla="*/ 817143 w 7703390"/>
                <a:gd name="connsiteY5" fmla="*/ 1826821 h 2761815"/>
                <a:gd name="connsiteX6" fmla="*/ 1218586 w 7703390"/>
                <a:gd name="connsiteY6" fmla="*/ 1358470 h 2761815"/>
                <a:gd name="connsiteX7" fmla="*/ 417719 w 7703390"/>
                <a:gd name="connsiteY7" fmla="*/ 0 h 2761815"/>
                <a:gd name="connsiteX0" fmla="*/ 417719 w 7703390"/>
                <a:gd name="connsiteY0" fmla="*/ 0 h 2761815"/>
                <a:gd name="connsiteX1" fmla="*/ 7703390 w 7703390"/>
                <a:gd name="connsiteY1" fmla="*/ 0 h 2761815"/>
                <a:gd name="connsiteX2" fmla="*/ 7703390 w 7703390"/>
                <a:gd name="connsiteY2" fmla="*/ 2761815 h 2761815"/>
                <a:gd name="connsiteX3" fmla="*/ 417719 w 7703390"/>
                <a:gd name="connsiteY3" fmla="*/ 2761815 h 2761815"/>
                <a:gd name="connsiteX4" fmla="*/ 415699 w 7703390"/>
                <a:gd name="connsiteY4" fmla="*/ 1436528 h 2761815"/>
                <a:gd name="connsiteX5" fmla="*/ 817143 w 7703390"/>
                <a:gd name="connsiteY5" fmla="*/ 1826821 h 2761815"/>
                <a:gd name="connsiteX6" fmla="*/ 1218586 w 7703390"/>
                <a:gd name="connsiteY6" fmla="*/ 1358470 h 2761815"/>
                <a:gd name="connsiteX7" fmla="*/ 417719 w 7703390"/>
                <a:gd name="connsiteY7" fmla="*/ 0 h 2761815"/>
                <a:gd name="connsiteX0" fmla="*/ 387560 w 7673231"/>
                <a:gd name="connsiteY0" fmla="*/ 0 h 2761815"/>
                <a:gd name="connsiteX1" fmla="*/ 7673231 w 7673231"/>
                <a:gd name="connsiteY1" fmla="*/ 0 h 2761815"/>
                <a:gd name="connsiteX2" fmla="*/ 7673231 w 7673231"/>
                <a:gd name="connsiteY2" fmla="*/ 2761815 h 2761815"/>
                <a:gd name="connsiteX3" fmla="*/ 387560 w 7673231"/>
                <a:gd name="connsiteY3" fmla="*/ 2761815 h 2761815"/>
                <a:gd name="connsiteX4" fmla="*/ 385540 w 7673231"/>
                <a:gd name="connsiteY4" fmla="*/ 1436528 h 2761815"/>
                <a:gd name="connsiteX5" fmla="*/ 786984 w 7673231"/>
                <a:gd name="connsiteY5" fmla="*/ 1826821 h 2761815"/>
                <a:gd name="connsiteX6" fmla="*/ 1188427 w 7673231"/>
                <a:gd name="connsiteY6" fmla="*/ 1358470 h 2761815"/>
                <a:gd name="connsiteX7" fmla="*/ 1021158 w 7673231"/>
                <a:gd name="connsiteY7" fmla="*/ 1146596 h 2761815"/>
                <a:gd name="connsiteX8" fmla="*/ 387560 w 7673231"/>
                <a:gd name="connsiteY8" fmla="*/ 0 h 2761815"/>
                <a:gd name="connsiteX0" fmla="*/ 336332 w 7622003"/>
                <a:gd name="connsiteY0" fmla="*/ 0 h 2761815"/>
                <a:gd name="connsiteX1" fmla="*/ 7622003 w 7622003"/>
                <a:gd name="connsiteY1" fmla="*/ 0 h 2761815"/>
                <a:gd name="connsiteX2" fmla="*/ 7622003 w 7622003"/>
                <a:gd name="connsiteY2" fmla="*/ 2761815 h 2761815"/>
                <a:gd name="connsiteX3" fmla="*/ 336332 w 7622003"/>
                <a:gd name="connsiteY3" fmla="*/ 2761815 h 2761815"/>
                <a:gd name="connsiteX4" fmla="*/ 334312 w 7622003"/>
                <a:gd name="connsiteY4" fmla="*/ 1436528 h 2761815"/>
                <a:gd name="connsiteX5" fmla="*/ 735756 w 7622003"/>
                <a:gd name="connsiteY5" fmla="*/ 1826821 h 2761815"/>
                <a:gd name="connsiteX6" fmla="*/ 1137199 w 7622003"/>
                <a:gd name="connsiteY6" fmla="*/ 1358470 h 2761815"/>
                <a:gd name="connsiteX7" fmla="*/ 969930 w 7622003"/>
                <a:gd name="connsiteY7" fmla="*/ 1146596 h 2761815"/>
                <a:gd name="connsiteX8" fmla="*/ 336332 w 7622003"/>
                <a:gd name="connsiteY8" fmla="*/ 0 h 2761815"/>
                <a:gd name="connsiteX0" fmla="*/ 336332 w 7622003"/>
                <a:gd name="connsiteY0" fmla="*/ 0 h 2761815"/>
                <a:gd name="connsiteX1" fmla="*/ 7622003 w 7622003"/>
                <a:gd name="connsiteY1" fmla="*/ 0 h 2761815"/>
                <a:gd name="connsiteX2" fmla="*/ 7622003 w 7622003"/>
                <a:gd name="connsiteY2" fmla="*/ 2761815 h 2761815"/>
                <a:gd name="connsiteX3" fmla="*/ 336332 w 7622003"/>
                <a:gd name="connsiteY3" fmla="*/ 2761815 h 2761815"/>
                <a:gd name="connsiteX4" fmla="*/ 334312 w 7622003"/>
                <a:gd name="connsiteY4" fmla="*/ 1436528 h 2761815"/>
                <a:gd name="connsiteX5" fmla="*/ 735756 w 7622003"/>
                <a:gd name="connsiteY5" fmla="*/ 1826821 h 2761815"/>
                <a:gd name="connsiteX6" fmla="*/ 1137199 w 7622003"/>
                <a:gd name="connsiteY6" fmla="*/ 1358470 h 2761815"/>
                <a:gd name="connsiteX7" fmla="*/ 969930 w 7622003"/>
                <a:gd name="connsiteY7" fmla="*/ 1146596 h 2761815"/>
                <a:gd name="connsiteX8" fmla="*/ 336332 w 7622003"/>
                <a:gd name="connsiteY8" fmla="*/ 0 h 2761815"/>
                <a:gd name="connsiteX0" fmla="*/ 332259 w 7617930"/>
                <a:gd name="connsiteY0" fmla="*/ 0 h 2761815"/>
                <a:gd name="connsiteX1" fmla="*/ 7617930 w 7617930"/>
                <a:gd name="connsiteY1" fmla="*/ 0 h 2761815"/>
                <a:gd name="connsiteX2" fmla="*/ 7617930 w 7617930"/>
                <a:gd name="connsiteY2" fmla="*/ 2761815 h 2761815"/>
                <a:gd name="connsiteX3" fmla="*/ 332259 w 7617930"/>
                <a:gd name="connsiteY3" fmla="*/ 2761815 h 2761815"/>
                <a:gd name="connsiteX4" fmla="*/ 330239 w 7617930"/>
                <a:gd name="connsiteY4" fmla="*/ 1436528 h 2761815"/>
                <a:gd name="connsiteX5" fmla="*/ 731683 w 7617930"/>
                <a:gd name="connsiteY5" fmla="*/ 1826821 h 2761815"/>
                <a:gd name="connsiteX6" fmla="*/ 1133126 w 7617930"/>
                <a:gd name="connsiteY6" fmla="*/ 1358470 h 2761815"/>
                <a:gd name="connsiteX7" fmla="*/ 999310 w 7617930"/>
                <a:gd name="connsiteY7" fmla="*/ 1135445 h 2761815"/>
                <a:gd name="connsiteX8" fmla="*/ 332259 w 7617930"/>
                <a:gd name="connsiteY8" fmla="*/ 0 h 2761815"/>
                <a:gd name="connsiteX0" fmla="*/ 332259 w 7617930"/>
                <a:gd name="connsiteY0" fmla="*/ 0 h 2761815"/>
                <a:gd name="connsiteX1" fmla="*/ 7617930 w 7617930"/>
                <a:gd name="connsiteY1" fmla="*/ 0 h 2761815"/>
                <a:gd name="connsiteX2" fmla="*/ 7617930 w 7617930"/>
                <a:gd name="connsiteY2" fmla="*/ 2761815 h 2761815"/>
                <a:gd name="connsiteX3" fmla="*/ 332259 w 7617930"/>
                <a:gd name="connsiteY3" fmla="*/ 2761815 h 2761815"/>
                <a:gd name="connsiteX4" fmla="*/ 330239 w 7617930"/>
                <a:gd name="connsiteY4" fmla="*/ 1436528 h 2761815"/>
                <a:gd name="connsiteX5" fmla="*/ 731683 w 7617930"/>
                <a:gd name="connsiteY5" fmla="*/ 1826821 h 2761815"/>
                <a:gd name="connsiteX6" fmla="*/ 1144277 w 7617930"/>
                <a:gd name="connsiteY6" fmla="*/ 1325016 h 2761815"/>
                <a:gd name="connsiteX7" fmla="*/ 999310 w 7617930"/>
                <a:gd name="connsiteY7" fmla="*/ 1135445 h 2761815"/>
                <a:gd name="connsiteX8" fmla="*/ 332259 w 7617930"/>
                <a:gd name="connsiteY8" fmla="*/ 0 h 2761815"/>
                <a:gd name="connsiteX0" fmla="*/ 602921 w 7888592"/>
                <a:gd name="connsiteY0" fmla="*/ 0 h 2761815"/>
                <a:gd name="connsiteX1" fmla="*/ 7888592 w 7888592"/>
                <a:gd name="connsiteY1" fmla="*/ 0 h 2761815"/>
                <a:gd name="connsiteX2" fmla="*/ 7888592 w 7888592"/>
                <a:gd name="connsiteY2" fmla="*/ 2761815 h 2761815"/>
                <a:gd name="connsiteX3" fmla="*/ 602921 w 7888592"/>
                <a:gd name="connsiteY3" fmla="*/ 2761815 h 2761815"/>
                <a:gd name="connsiteX4" fmla="*/ 600901 w 7888592"/>
                <a:gd name="connsiteY4" fmla="*/ 1436528 h 2761815"/>
                <a:gd name="connsiteX5" fmla="*/ 1002345 w 7888592"/>
                <a:gd name="connsiteY5" fmla="*/ 1826821 h 2761815"/>
                <a:gd name="connsiteX6" fmla="*/ 1414939 w 7888592"/>
                <a:gd name="connsiteY6" fmla="*/ 1325016 h 2761815"/>
                <a:gd name="connsiteX7" fmla="*/ 1269972 w 7888592"/>
                <a:gd name="connsiteY7" fmla="*/ 1135445 h 2761815"/>
                <a:gd name="connsiteX8" fmla="*/ 500538 w 7888592"/>
                <a:gd name="connsiteY8" fmla="*/ 466371 h 2761815"/>
                <a:gd name="connsiteX9" fmla="*/ 602921 w 7888592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7402 w 7663073"/>
                <a:gd name="connsiteY0" fmla="*/ 0 h 2761815"/>
                <a:gd name="connsiteX1" fmla="*/ 7663073 w 7663073"/>
                <a:gd name="connsiteY1" fmla="*/ 0 h 2761815"/>
                <a:gd name="connsiteX2" fmla="*/ 7663073 w 7663073"/>
                <a:gd name="connsiteY2" fmla="*/ 2761815 h 2761815"/>
                <a:gd name="connsiteX3" fmla="*/ 377402 w 7663073"/>
                <a:gd name="connsiteY3" fmla="*/ 2761815 h 2761815"/>
                <a:gd name="connsiteX4" fmla="*/ 375382 w 7663073"/>
                <a:gd name="connsiteY4" fmla="*/ 1436528 h 2761815"/>
                <a:gd name="connsiteX5" fmla="*/ 776826 w 7663073"/>
                <a:gd name="connsiteY5" fmla="*/ 1826821 h 2761815"/>
                <a:gd name="connsiteX6" fmla="*/ 1189420 w 7663073"/>
                <a:gd name="connsiteY6" fmla="*/ 1325016 h 2761815"/>
                <a:gd name="connsiteX7" fmla="*/ 1044453 w 7663073"/>
                <a:gd name="connsiteY7" fmla="*/ 1135445 h 2761815"/>
                <a:gd name="connsiteX8" fmla="*/ 1423595 w 7663073"/>
                <a:gd name="connsiteY8" fmla="*/ 767454 h 2761815"/>
                <a:gd name="connsiteX9" fmla="*/ 377402 w 7663073"/>
                <a:gd name="connsiteY9" fmla="*/ 0 h 2761815"/>
                <a:gd name="connsiteX0" fmla="*/ 376142 w 7661813"/>
                <a:gd name="connsiteY0" fmla="*/ 0 h 2761815"/>
                <a:gd name="connsiteX1" fmla="*/ 7661813 w 7661813"/>
                <a:gd name="connsiteY1" fmla="*/ 0 h 2761815"/>
                <a:gd name="connsiteX2" fmla="*/ 7661813 w 7661813"/>
                <a:gd name="connsiteY2" fmla="*/ 2761815 h 2761815"/>
                <a:gd name="connsiteX3" fmla="*/ 376142 w 7661813"/>
                <a:gd name="connsiteY3" fmla="*/ 2761815 h 2761815"/>
                <a:gd name="connsiteX4" fmla="*/ 374122 w 7661813"/>
                <a:gd name="connsiteY4" fmla="*/ 1436528 h 2761815"/>
                <a:gd name="connsiteX5" fmla="*/ 775566 w 7661813"/>
                <a:gd name="connsiteY5" fmla="*/ 1826821 h 2761815"/>
                <a:gd name="connsiteX6" fmla="*/ 1188160 w 7661813"/>
                <a:gd name="connsiteY6" fmla="*/ 1325016 h 2761815"/>
                <a:gd name="connsiteX7" fmla="*/ 1043193 w 7661813"/>
                <a:gd name="connsiteY7" fmla="*/ 1135445 h 2761815"/>
                <a:gd name="connsiteX8" fmla="*/ 1422335 w 7661813"/>
                <a:gd name="connsiteY8" fmla="*/ 767454 h 2761815"/>
                <a:gd name="connsiteX9" fmla="*/ 376142 w 7661813"/>
                <a:gd name="connsiteY9" fmla="*/ 0 h 2761815"/>
                <a:gd name="connsiteX0" fmla="*/ 373414 w 7659085"/>
                <a:gd name="connsiteY0" fmla="*/ 0 h 2761815"/>
                <a:gd name="connsiteX1" fmla="*/ 7659085 w 7659085"/>
                <a:gd name="connsiteY1" fmla="*/ 0 h 2761815"/>
                <a:gd name="connsiteX2" fmla="*/ 7659085 w 7659085"/>
                <a:gd name="connsiteY2" fmla="*/ 2761815 h 2761815"/>
                <a:gd name="connsiteX3" fmla="*/ 373414 w 7659085"/>
                <a:gd name="connsiteY3" fmla="*/ 2761815 h 2761815"/>
                <a:gd name="connsiteX4" fmla="*/ 371394 w 7659085"/>
                <a:gd name="connsiteY4" fmla="*/ 1436528 h 2761815"/>
                <a:gd name="connsiteX5" fmla="*/ 772838 w 7659085"/>
                <a:gd name="connsiteY5" fmla="*/ 1826821 h 2761815"/>
                <a:gd name="connsiteX6" fmla="*/ 1185432 w 7659085"/>
                <a:gd name="connsiteY6" fmla="*/ 1325016 h 2761815"/>
                <a:gd name="connsiteX7" fmla="*/ 1040465 w 7659085"/>
                <a:gd name="connsiteY7" fmla="*/ 1135445 h 2761815"/>
                <a:gd name="connsiteX8" fmla="*/ 1441910 w 7659085"/>
                <a:gd name="connsiteY8" fmla="*/ 767454 h 2761815"/>
                <a:gd name="connsiteX9" fmla="*/ 373414 w 7659085"/>
                <a:gd name="connsiteY9" fmla="*/ 0 h 2761815"/>
                <a:gd name="connsiteX0" fmla="*/ 373414 w 7659085"/>
                <a:gd name="connsiteY0" fmla="*/ 0 h 2761815"/>
                <a:gd name="connsiteX1" fmla="*/ 7659085 w 7659085"/>
                <a:gd name="connsiteY1" fmla="*/ 0 h 2761815"/>
                <a:gd name="connsiteX2" fmla="*/ 7659085 w 7659085"/>
                <a:gd name="connsiteY2" fmla="*/ 2761815 h 2761815"/>
                <a:gd name="connsiteX3" fmla="*/ 373414 w 7659085"/>
                <a:gd name="connsiteY3" fmla="*/ 2761815 h 2761815"/>
                <a:gd name="connsiteX4" fmla="*/ 371394 w 7659085"/>
                <a:gd name="connsiteY4" fmla="*/ 1436528 h 2761815"/>
                <a:gd name="connsiteX5" fmla="*/ 772838 w 7659085"/>
                <a:gd name="connsiteY5" fmla="*/ 1826821 h 2761815"/>
                <a:gd name="connsiteX6" fmla="*/ 1185432 w 7659085"/>
                <a:gd name="connsiteY6" fmla="*/ 1325016 h 2761815"/>
                <a:gd name="connsiteX7" fmla="*/ 1040465 w 7659085"/>
                <a:gd name="connsiteY7" fmla="*/ 1135445 h 2761815"/>
                <a:gd name="connsiteX8" fmla="*/ 1441910 w 7659085"/>
                <a:gd name="connsiteY8" fmla="*/ 767454 h 2761815"/>
                <a:gd name="connsiteX9" fmla="*/ 373414 w 7659085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59648 w 7645319"/>
                <a:gd name="connsiteY0" fmla="*/ 0 h 2761815"/>
                <a:gd name="connsiteX1" fmla="*/ 7645319 w 7645319"/>
                <a:gd name="connsiteY1" fmla="*/ 0 h 2761815"/>
                <a:gd name="connsiteX2" fmla="*/ 7645319 w 7645319"/>
                <a:gd name="connsiteY2" fmla="*/ 2761815 h 2761815"/>
                <a:gd name="connsiteX3" fmla="*/ 359648 w 7645319"/>
                <a:gd name="connsiteY3" fmla="*/ 2761815 h 2761815"/>
                <a:gd name="connsiteX4" fmla="*/ 357628 w 7645319"/>
                <a:gd name="connsiteY4" fmla="*/ 1436528 h 2761815"/>
                <a:gd name="connsiteX5" fmla="*/ 759072 w 7645319"/>
                <a:gd name="connsiteY5" fmla="*/ 1826821 h 2761815"/>
                <a:gd name="connsiteX6" fmla="*/ 1171666 w 7645319"/>
                <a:gd name="connsiteY6" fmla="*/ 1325016 h 2761815"/>
                <a:gd name="connsiteX7" fmla="*/ 1026699 w 7645319"/>
                <a:gd name="connsiteY7" fmla="*/ 1135445 h 2761815"/>
                <a:gd name="connsiteX8" fmla="*/ 1428144 w 7645319"/>
                <a:gd name="connsiteY8" fmla="*/ 767454 h 2761815"/>
                <a:gd name="connsiteX9" fmla="*/ 1146378 w 7645319"/>
                <a:gd name="connsiteY9" fmla="*/ 624373 h 2761815"/>
                <a:gd name="connsiteX10" fmla="*/ 359648 w 76453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2084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2084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0846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0846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1490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1733220 w 7292004"/>
                <a:gd name="connsiteY1" fmla="*/ 147855 h 2761815"/>
                <a:gd name="connsiteX2" fmla="*/ 7292004 w 7292004"/>
                <a:gd name="connsiteY2" fmla="*/ 0 h 2761815"/>
                <a:gd name="connsiteX3" fmla="*/ 7292004 w 7292004"/>
                <a:gd name="connsiteY3" fmla="*/ 2761815 h 2761815"/>
                <a:gd name="connsiteX4" fmla="*/ 6333 w 7292004"/>
                <a:gd name="connsiteY4" fmla="*/ 2761815 h 2761815"/>
                <a:gd name="connsiteX5" fmla="*/ 4313 w 7292004"/>
                <a:gd name="connsiteY5" fmla="*/ 1436528 h 2761815"/>
                <a:gd name="connsiteX6" fmla="*/ 405757 w 7292004"/>
                <a:gd name="connsiteY6" fmla="*/ 1826821 h 2761815"/>
                <a:gd name="connsiteX7" fmla="*/ 818351 w 7292004"/>
                <a:gd name="connsiteY7" fmla="*/ 1325016 h 2761815"/>
                <a:gd name="connsiteX8" fmla="*/ 673384 w 7292004"/>
                <a:gd name="connsiteY8" fmla="*/ 1135445 h 2761815"/>
                <a:gd name="connsiteX9" fmla="*/ 1068389 w 7292004"/>
                <a:gd name="connsiteY9" fmla="*/ 767454 h 2761815"/>
                <a:gd name="connsiteX10" fmla="*/ 831700 w 7292004"/>
                <a:gd name="connsiteY10" fmla="*/ 514903 h 2761815"/>
                <a:gd name="connsiteX11" fmla="*/ 1184750 w 7292004"/>
                <a:gd name="connsiteY11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7292004 w 7292004"/>
                <a:gd name="connsiteY2" fmla="*/ 0 h 2761815"/>
                <a:gd name="connsiteX3" fmla="*/ 7292004 w 7292004"/>
                <a:gd name="connsiteY3" fmla="*/ 2761815 h 2761815"/>
                <a:gd name="connsiteX4" fmla="*/ 6333 w 7292004"/>
                <a:gd name="connsiteY4" fmla="*/ 2761815 h 2761815"/>
                <a:gd name="connsiteX5" fmla="*/ 4313 w 7292004"/>
                <a:gd name="connsiteY5" fmla="*/ 1436528 h 2761815"/>
                <a:gd name="connsiteX6" fmla="*/ 405757 w 7292004"/>
                <a:gd name="connsiteY6" fmla="*/ 1826821 h 2761815"/>
                <a:gd name="connsiteX7" fmla="*/ 818351 w 7292004"/>
                <a:gd name="connsiteY7" fmla="*/ 1325016 h 2761815"/>
                <a:gd name="connsiteX8" fmla="*/ 673384 w 7292004"/>
                <a:gd name="connsiteY8" fmla="*/ 1135445 h 2761815"/>
                <a:gd name="connsiteX9" fmla="*/ 1068389 w 7292004"/>
                <a:gd name="connsiteY9" fmla="*/ 767454 h 2761815"/>
                <a:gd name="connsiteX10" fmla="*/ 831700 w 7292004"/>
                <a:gd name="connsiteY10" fmla="*/ 514903 h 2761815"/>
                <a:gd name="connsiteX11" fmla="*/ 1184750 w 7292004"/>
                <a:gd name="connsiteY11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2113147 w 7292004"/>
                <a:gd name="connsiteY2" fmla="*/ 392554 h 2761815"/>
                <a:gd name="connsiteX3" fmla="*/ 7292004 w 7292004"/>
                <a:gd name="connsiteY3" fmla="*/ 0 h 2761815"/>
                <a:gd name="connsiteX4" fmla="*/ 7292004 w 7292004"/>
                <a:gd name="connsiteY4" fmla="*/ 2761815 h 2761815"/>
                <a:gd name="connsiteX5" fmla="*/ 6333 w 7292004"/>
                <a:gd name="connsiteY5" fmla="*/ 2761815 h 2761815"/>
                <a:gd name="connsiteX6" fmla="*/ 4313 w 7292004"/>
                <a:gd name="connsiteY6" fmla="*/ 1436528 h 2761815"/>
                <a:gd name="connsiteX7" fmla="*/ 405757 w 7292004"/>
                <a:gd name="connsiteY7" fmla="*/ 1826821 h 2761815"/>
                <a:gd name="connsiteX8" fmla="*/ 818351 w 7292004"/>
                <a:gd name="connsiteY8" fmla="*/ 1325016 h 2761815"/>
                <a:gd name="connsiteX9" fmla="*/ 673384 w 7292004"/>
                <a:gd name="connsiteY9" fmla="*/ 1135445 h 2761815"/>
                <a:gd name="connsiteX10" fmla="*/ 1068389 w 7292004"/>
                <a:gd name="connsiteY10" fmla="*/ 767454 h 2761815"/>
                <a:gd name="connsiteX11" fmla="*/ 831700 w 7292004"/>
                <a:gd name="connsiteY11" fmla="*/ 514903 h 2761815"/>
                <a:gd name="connsiteX12" fmla="*/ 1184750 w 7292004"/>
                <a:gd name="connsiteY12" fmla="*/ 167425 h 2761815"/>
                <a:gd name="connsiteX0" fmla="*/ 1184750 w 7292004"/>
                <a:gd name="connsiteY0" fmla="*/ 476770 h 3071160"/>
                <a:gd name="connsiteX1" fmla="*/ 1469203 w 7292004"/>
                <a:gd name="connsiteY1" fmla="*/ 766293 h 3071160"/>
                <a:gd name="connsiteX2" fmla="*/ 2261254 w 7292004"/>
                <a:gd name="connsiteY2" fmla="*/ 0 h 3071160"/>
                <a:gd name="connsiteX3" fmla="*/ 7292004 w 7292004"/>
                <a:gd name="connsiteY3" fmla="*/ 309345 h 3071160"/>
                <a:gd name="connsiteX4" fmla="*/ 7292004 w 7292004"/>
                <a:gd name="connsiteY4" fmla="*/ 3071160 h 3071160"/>
                <a:gd name="connsiteX5" fmla="*/ 6333 w 7292004"/>
                <a:gd name="connsiteY5" fmla="*/ 3071160 h 3071160"/>
                <a:gd name="connsiteX6" fmla="*/ 4313 w 7292004"/>
                <a:gd name="connsiteY6" fmla="*/ 1745873 h 3071160"/>
                <a:gd name="connsiteX7" fmla="*/ 405757 w 7292004"/>
                <a:gd name="connsiteY7" fmla="*/ 2136166 h 3071160"/>
                <a:gd name="connsiteX8" fmla="*/ 818351 w 7292004"/>
                <a:gd name="connsiteY8" fmla="*/ 1634361 h 3071160"/>
                <a:gd name="connsiteX9" fmla="*/ 673384 w 7292004"/>
                <a:gd name="connsiteY9" fmla="*/ 1444790 h 3071160"/>
                <a:gd name="connsiteX10" fmla="*/ 1068389 w 7292004"/>
                <a:gd name="connsiteY10" fmla="*/ 1076799 h 3071160"/>
                <a:gd name="connsiteX11" fmla="*/ 831700 w 7292004"/>
                <a:gd name="connsiteY11" fmla="*/ 824248 h 3071160"/>
                <a:gd name="connsiteX12" fmla="*/ 1184750 w 7292004"/>
                <a:gd name="connsiteY12" fmla="*/ 476770 h 3071160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7292004 w 7292004"/>
                <a:gd name="connsiteY3" fmla="*/ 0 h 2761815"/>
                <a:gd name="connsiteX4" fmla="*/ 7292004 w 7292004"/>
                <a:gd name="connsiteY4" fmla="*/ 2761815 h 2761815"/>
                <a:gd name="connsiteX5" fmla="*/ 6333 w 7292004"/>
                <a:gd name="connsiteY5" fmla="*/ 2761815 h 2761815"/>
                <a:gd name="connsiteX6" fmla="*/ 4313 w 7292004"/>
                <a:gd name="connsiteY6" fmla="*/ 1436528 h 2761815"/>
                <a:gd name="connsiteX7" fmla="*/ 405757 w 7292004"/>
                <a:gd name="connsiteY7" fmla="*/ 1826821 h 2761815"/>
                <a:gd name="connsiteX8" fmla="*/ 818351 w 7292004"/>
                <a:gd name="connsiteY8" fmla="*/ 1325016 h 2761815"/>
                <a:gd name="connsiteX9" fmla="*/ 673384 w 7292004"/>
                <a:gd name="connsiteY9" fmla="*/ 1135445 h 2761815"/>
                <a:gd name="connsiteX10" fmla="*/ 1068389 w 7292004"/>
                <a:gd name="connsiteY10" fmla="*/ 767454 h 2761815"/>
                <a:gd name="connsiteX11" fmla="*/ 831700 w 7292004"/>
                <a:gd name="connsiteY11" fmla="*/ 514903 h 2761815"/>
                <a:gd name="connsiteX12" fmla="*/ 1184750 w 7292004"/>
                <a:gd name="connsiteY12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2763530 w 7292004"/>
                <a:gd name="connsiteY3" fmla="*/ 8346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2035874 w 7292004"/>
                <a:gd name="connsiteY3" fmla="*/ 218689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81328 w 7292004"/>
                <a:gd name="connsiteY2" fmla="*/ 44824 h 2761815"/>
                <a:gd name="connsiteX3" fmla="*/ 2035874 w 7292004"/>
                <a:gd name="connsiteY3" fmla="*/ 218689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81328 w 7292004"/>
                <a:gd name="connsiteY2" fmla="*/ 44824 h 2761815"/>
                <a:gd name="connsiteX3" fmla="*/ 1977919 w 7292004"/>
                <a:gd name="connsiteY3" fmla="*/ 19293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873000 w 7292004"/>
                <a:gd name="connsiteY4" fmla="*/ 173613 h 2761815"/>
                <a:gd name="connsiteX5" fmla="*/ 7292004 w 7292004"/>
                <a:gd name="connsiteY5" fmla="*/ 0 h 2761815"/>
                <a:gd name="connsiteX6" fmla="*/ 7292004 w 7292004"/>
                <a:gd name="connsiteY6" fmla="*/ 2761815 h 2761815"/>
                <a:gd name="connsiteX7" fmla="*/ 6333 w 7292004"/>
                <a:gd name="connsiteY7" fmla="*/ 2761815 h 2761815"/>
                <a:gd name="connsiteX8" fmla="*/ 4313 w 7292004"/>
                <a:gd name="connsiteY8" fmla="*/ 1436528 h 2761815"/>
                <a:gd name="connsiteX9" fmla="*/ 405757 w 7292004"/>
                <a:gd name="connsiteY9" fmla="*/ 1826821 h 2761815"/>
                <a:gd name="connsiteX10" fmla="*/ 818351 w 7292004"/>
                <a:gd name="connsiteY10" fmla="*/ 1325016 h 2761815"/>
                <a:gd name="connsiteX11" fmla="*/ 673384 w 7292004"/>
                <a:gd name="connsiteY11" fmla="*/ 1135445 h 2761815"/>
                <a:gd name="connsiteX12" fmla="*/ 1068389 w 7292004"/>
                <a:gd name="connsiteY12" fmla="*/ 767454 h 2761815"/>
                <a:gd name="connsiteX13" fmla="*/ 831700 w 7292004"/>
                <a:gd name="connsiteY13" fmla="*/ 514903 h 2761815"/>
                <a:gd name="connsiteX14" fmla="*/ 1184750 w 7292004"/>
                <a:gd name="connsiteY14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151783 w 7292004"/>
                <a:gd name="connsiteY4" fmla="*/ 57703 h 2761815"/>
                <a:gd name="connsiteX5" fmla="*/ 7292004 w 7292004"/>
                <a:gd name="connsiteY5" fmla="*/ 0 h 2761815"/>
                <a:gd name="connsiteX6" fmla="*/ 7292004 w 7292004"/>
                <a:gd name="connsiteY6" fmla="*/ 2761815 h 2761815"/>
                <a:gd name="connsiteX7" fmla="*/ 6333 w 7292004"/>
                <a:gd name="connsiteY7" fmla="*/ 2761815 h 2761815"/>
                <a:gd name="connsiteX8" fmla="*/ 4313 w 7292004"/>
                <a:gd name="connsiteY8" fmla="*/ 1436528 h 2761815"/>
                <a:gd name="connsiteX9" fmla="*/ 405757 w 7292004"/>
                <a:gd name="connsiteY9" fmla="*/ 1826821 h 2761815"/>
                <a:gd name="connsiteX10" fmla="*/ 818351 w 7292004"/>
                <a:gd name="connsiteY10" fmla="*/ 1325016 h 2761815"/>
                <a:gd name="connsiteX11" fmla="*/ 673384 w 7292004"/>
                <a:gd name="connsiteY11" fmla="*/ 1135445 h 2761815"/>
                <a:gd name="connsiteX12" fmla="*/ 1068389 w 7292004"/>
                <a:gd name="connsiteY12" fmla="*/ 767454 h 2761815"/>
                <a:gd name="connsiteX13" fmla="*/ 831700 w 7292004"/>
                <a:gd name="connsiteY13" fmla="*/ 514903 h 2761815"/>
                <a:gd name="connsiteX14" fmla="*/ 1184750 w 7292004"/>
                <a:gd name="connsiteY14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151783 w 7292004"/>
                <a:gd name="connsiteY4" fmla="*/ 57703 h 2761815"/>
                <a:gd name="connsiteX5" fmla="*/ 2377164 w 7292004"/>
                <a:gd name="connsiteY5" fmla="*/ 38384 h 2761815"/>
                <a:gd name="connsiteX6" fmla="*/ 7292004 w 7292004"/>
                <a:gd name="connsiteY6" fmla="*/ 0 h 2761815"/>
                <a:gd name="connsiteX7" fmla="*/ 7292004 w 7292004"/>
                <a:gd name="connsiteY7" fmla="*/ 2761815 h 2761815"/>
                <a:gd name="connsiteX8" fmla="*/ 6333 w 7292004"/>
                <a:gd name="connsiteY8" fmla="*/ 2761815 h 2761815"/>
                <a:gd name="connsiteX9" fmla="*/ 4313 w 7292004"/>
                <a:gd name="connsiteY9" fmla="*/ 1436528 h 2761815"/>
                <a:gd name="connsiteX10" fmla="*/ 405757 w 7292004"/>
                <a:gd name="connsiteY10" fmla="*/ 1826821 h 2761815"/>
                <a:gd name="connsiteX11" fmla="*/ 818351 w 7292004"/>
                <a:gd name="connsiteY11" fmla="*/ 1325016 h 2761815"/>
                <a:gd name="connsiteX12" fmla="*/ 673384 w 7292004"/>
                <a:gd name="connsiteY12" fmla="*/ 1135445 h 2761815"/>
                <a:gd name="connsiteX13" fmla="*/ 1068389 w 7292004"/>
                <a:gd name="connsiteY13" fmla="*/ 767454 h 2761815"/>
                <a:gd name="connsiteX14" fmla="*/ 831700 w 7292004"/>
                <a:gd name="connsiteY14" fmla="*/ 514903 h 2761815"/>
                <a:gd name="connsiteX15" fmla="*/ 1184750 w 7292004"/>
                <a:gd name="connsiteY15" fmla="*/ 167425 h 2761815"/>
                <a:gd name="connsiteX0" fmla="*/ 1184750 w 7292004"/>
                <a:gd name="connsiteY0" fmla="*/ 206314 h 2800704"/>
                <a:gd name="connsiteX1" fmla="*/ 1469203 w 7292004"/>
                <a:gd name="connsiteY1" fmla="*/ 495837 h 2800704"/>
                <a:gd name="connsiteX2" fmla="*/ 1849130 w 7292004"/>
                <a:gd name="connsiteY2" fmla="*/ 83713 h 2800704"/>
                <a:gd name="connsiteX3" fmla="*/ 1977919 w 7292004"/>
                <a:gd name="connsiteY3" fmla="*/ 231820 h 2800704"/>
                <a:gd name="connsiteX4" fmla="*/ 2151783 w 7292004"/>
                <a:gd name="connsiteY4" fmla="*/ 96592 h 2800704"/>
                <a:gd name="connsiteX5" fmla="*/ 2035873 w 7292004"/>
                <a:gd name="connsiteY5" fmla="*/ 0 h 2800704"/>
                <a:gd name="connsiteX6" fmla="*/ 7292004 w 7292004"/>
                <a:gd name="connsiteY6" fmla="*/ 38889 h 2800704"/>
                <a:gd name="connsiteX7" fmla="*/ 7292004 w 7292004"/>
                <a:gd name="connsiteY7" fmla="*/ 2800704 h 2800704"/>
                <a:gd name="connsiteX8" fmla="*/ 6333 w 7292004"/>
                <a:gd name="connsiteY8" fmla="*/ 2800704 h 2800704"/>
                <a:gd name="connsiteX9" fmla="*/ 4313 w 7292004"/>
                <a:gd name="connsiteY9" fmla="*/ 1475417 h 2800704"/>
                <a:gd name="connsiteX10" fmla="*/ 405757 w 7292004"/>
                <a:gd name="connsiteY10" fmla="*/ 1865710 h 2800704"/>
                <a:gd name="connsiteX11" fmla="*/ 818351 w 7292004"/>
                <a:gd name="connsiteY11" fmla="*/ 1363905 h 2800704"/>
                <a:gd name="connsiteX12" fmla="*/ 673384 w 7292004"/>
                <a:gd name="connsiteY12" fmla="*/ 1174334 h 2800704"/>
                <a:gd name="connsiteX13" fmla="*/ 1068389 w 7292004"/>
                <a:gd name="connsiteY13" fmla="*/ 806343 h 2800704"/>
                <a:gd name="connsiteX14" fmla="*/ 831700 w 7292004"/>
                <a:gd name="connsiteY14" fmla="*/ 553792 h 2800704"/>
                <a:gd name="connsiteX15" fmla="*/ 1184750 w 7292004"/>
                <a:gd name="connsiteY15" fmla="*/ 206314 h 2800704"/>
                <a:gd name="connsiteX0" fmla="*/ 1184750 w 7292004"/>
                <a:gd name="connsiteY0" fmla="*/ 206314 h 2800704"/>
                <a:gd name="connsiteX1" fmla="*/ 1469203 w 7292004"/>
                <a:gd name="connsiteY1" fmla="*/ 495837 h 2800704"/>
                <a:gd name="connsiteX2" fmla="*/ 1849130 w 7292004"/>
                <a:gd name="connsiteY2" fmla="*/ 83713 h 2800704"/>
                <a:gd name="connsiteX3" fmla="*/ 1977919 w 7292004"/>
                <a:gd name="connsiteY3" fmla="*/ 231820 h 2800704"/>
                <a:gd name="connsiteX4" fmla="*/ 2132465 w 7292004"/>
                <a:gd name="connsiteY4" fmla="*/ 103032 h 2800704"/>
                <a:gd name="connsiteX5" fmla="*/ 2035873 w 7292004"/>
                <a:gd name="connsiteY5" fmla="*/ 0 h 2800704"/>
                <a:gd name="connsiteX6" fmla="*/ 7292004 w 7292004"/>
                <a:gd name="connsiteY6" fmla="*/ 38889 h 2800704"/>
                <a:gd name="connsiteX7" fmla="*/ 7292004 w 7292004"/>
                <a:gd name="connsiteY7" fmla="*/ 2800704 h 2800704"/>
                <a:gd name="connsiteX8" fmla="*/ 6333 w 7292004"/>
                <a:gd name="connsiteY8" fmla="*/ 2800704 h 2800704"/>
                <a:gd name="connsiteX9" fmla="*/ 4313 w 7292004"/>
                <a:gd name="connsiteY9" fmla="*/ 1475417 h 2800704"/>
                <a:gd name="connsiteX10" fmla="*/ 405757 w 7292004"/>
                <a:gd name="connsiteY10" fmla="*/ 1865710 h 2800704"/>
                <a:gd name="connsiteX11" fmla="*/ 818351 w 7292004"/>
                <a:gd name="connsiteY11" fmla="*/ 1363905 h 2800704"/>
                <a:gd name="connsiteX12" fmla="*/ 673384 w 7292004"/>
                <a:gd name="connsiteY12" fmla="*/ 1174334 h 2800704"/>
                <a:gd name="connsiteX13" fmla="*/ 1068389 w 7292004"/>
                <a:gd name="connsiteY13" fmla="*/ 806343 h 2800704"/>
                <a:gd name="connsiteX14" fmla="*/ 831700 w 7292004"/>
                <a:gd name="connsiteY14" fmla="*/ 553792 h 2800704"/>
                <a:gd name="connsiteX15" fmla="*/ 1184750 w 7292004"/>
                <a:gd name="connsiteY15" fmla="*/ 206314 h 2800704"/>
                <a:gd name="connsiteX0" fmla="*/ 1184750 w 7292004"/>
                <a:gd name="connsiteY0" fmla="*/ 212753 h 2807143"/>
                <a:gd name="connsiteX1" fmla="*/ 1469203 w 7292004"/>
                <a:gd name="connsiteY1" fmla="*/ 502276 h 2807143"/>
                <a:gd name="connsiteX2" fmla="*/ 1849130 w 7292004"/>
                <a:gd name="connsiteY2" fmla="*/ 90152 h 2807143"/>
                <a:gd name="connsiteX3" fmla="*/ 1977919 w 7292004"/>
                <a:gd name="connsiteY3" fmla="*/ 238259 h 2807143"/>
                <a:gd name="connsiteX4" fmla="*/ 2132465 w 7292004"/>
                <a:gd name="connsiteY4" fmla="*/ 109471 h 2807143"/>
                <a:gd name="connsiteX5" fmla="*/ 2035873 w 7292004"/>
                <a:gd name="connsiteY5" fmla="*/ 6439 h 2807143"/>
                <a:gd name="connsiteX6" fmla="*/ 2634741 w 7292004"/>
                <a:gd name="connsiteY6" fmla="*/ 0 h 2807143"/>
                <a:gd name="connsiteX7" fmla="*/ 7292004 w 7292004"/>
                <a:gd name="connsiteY7" fmla="*/ 45328 h 2807143"/>
                <a:gd name="connsiteX8" fmla="*/ 7292004 w 7292004"/>
                <a:gd name="connsiteY8" fmla="*/ 2807143 h 2807143"/>
                <a:gd name="connsiteX9" fmla="*/ 6333 w 7292004"/>
                <a:gd name="connsiteY9" fmla="*/ 2807143 h 2807143"/>
                <a:gd name="connsiteX10" fmla="*/ 4313 w 7292004"/>
                <a:gd name="connsiteY10" fmla="*/ 1481856 h 2807143"/>
                <a:gd name="connsiteX11" fmla="*/ 405757 w 7292004"/>
                <a:gd name="connsiteY11" fmla="*/ 1872149 h 2807143"/>
                <a:gd name="connsiteX12" fmla="*/ 818351 w 7292004"/>
                <a:gd name="connsiteY12" fmla="*/ 1370344 h 2807143"/>
                <a:gd name="connsiteX13" fmla="*/ 673384 w 7292004"/>
                <a:gd name="connsiteY13" fmla="*/ 1180773 h 2807143"/>
                <a:gd name="connsiteX14" fmla="*/ 1068389 w 7292004"/>
                <a:gd name="connsiteY14" fmla="*/ 812782 h 2807143"/>
                <a:gd name="connsiteX15" fmla="*/ 831700 w 7292004"/>
                <a:gd name="connsiteY15" fmla="*/ 560231 h 2807143"/>
                <a:gd name="connsiteX16" fmla="*/ 1184750 w 7292004"/>
                <a:gd name="connsiteY16" fmla="*/ 212753 h 2807143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35873 w 7292004"/>
                <a:gd name="connsiteY5" fmla="*/ 276895 h 3077599"/>
                <a:gd name="connsiteX6" fmla="*/ 2280572 w 7292004"/>
                <a:gd name="connsiteY6" fmla="*/ 0 h 3077599"/>
                <a:gd name="connsiteX7" fmla="*/ 7292004 w 7292004"/>
                <a:gd name="connsiteY7" fmla="*/ 315784 h 3077599"/>
                <a:gd name="connsiteX8" fmla="*/ 7292004 w 7292004"/>
                <a:gd name="connsiteY8" fmla="*/ 3077599 h 3077599"/>
                <a:gd name="connsiteX9" fmla="*/ 6333 w 7292004"/>
                <a:gd name="connsiteY9" fmla="*/ 3077599 h 3077599"/>
                <a:gd name="connsiteX10" fmla="*/ 4313 w 7292004"/>
                <a:gd name="connsiteY10" fmla="*/ 1752312 h 3077599"/>
                <a:gd name="connsiteX11" fmla="*/ 405757 w 7292004"/>
                <a:gd name="connsiteY11" fmla="*/ 2142605 h 3077599"/>
                <a:gd name="connsiteX12" fmla="*/ 818351 w 7292004"/>
                <a:gd name="connsiteY12" fmla="*/ 1640800 h 3077599"/>
                <a:gd name="connsiteX13" fmla="*/ 673384 w 7292004"/>
                <a:gd name="connsiteY13" fmla="*/ 1451229 h 3077599"/>
                <a:gd name="connsiteX14" fmla="*/ 1068389 w 7292004"/>
                <a:gd name="connsiteY14" fmla="*/ 1083238 h 3077599"/>
                <a:gd name="connsiteX15" fmla="*/ 831700 w 7292004"/>
                <a:gd name="connsiteY15" fmla="*/ 830687 h 3077599"/>
                <a:gd name="connsiteX16" fmla="*/ 1184750 w 7292004"/>
                <a:gd name="connsiteY16" fmla="*/ 483209 h 3077599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16554 w 7292004"/>
                <a:gd name="connsiteY5" fmla="*/ 264016 h 3077599"/>
                <a:gd name="connsiteX6" fmla="*/ 2280572 w 7292004"/>
                <a:gd name="connsiteY6" fmla="*/ 0 h 3077599"/>
                <a:gd name="connsiteX7" fmla="*/ 7292004 w 7292004"/>
                <a:gd name="connsiteY7" fmla="*/ 315784 h 3077599"/>
                <a:gd name="connsiteX8" fmla="*/ 7292004 w 7292004"/>
                <a:gd name="connsiteY8" fmla="*/ 3077599 h 3077599"/>
                <a:gd name="connsiteX9" fmla="*/ 6333 w 7292004"/>
                <a:gd name="connsiteY9" fmla="*/ 3077599 h 3077599"/>
                <a:gd name="connsiteX10" fmla="*/ 4313 w 7292004"/>
                <a:gd name="connsiteY10" fmla="*/ 1752312 h 3077599"/>
                <a:gd name="connsiteX11" fmla="*/ 405757 w 7292004"/>
                <a:gd name="connsiteY11" fmla="*/ 2142605 h 3077599"/>
                <a:gd name="connsiteX12" fmla="*/ 818351 w 7292004"/>
                <a:gd name="connsiteY12" fmla="*/ 1640800 h 3077599"/>
                <a:gd name="connsiteX13" fmla="*/ 673384 w 7292004"/>
                <a:gd name="connsiteY13" fmla="*/ 1451229 h 3077599"/>
                <a:gd name="connsiteX14" fmla="*/ 1068389 w 7292004"/>
                <a:gd name="connsiteY14" fmla="*/ 1083238 h 3077599"/>
                <a:gd name="connsiteX15" fmla="*/ 831700 w 7292004"/>
                <a:gd name="connsiteY15" fmla="*/ 830687 h 3077599"/>
                <a:gd name="connsiteX16" fmla="*/ 1184750 w 7292004"/>
                <a:gd name="connsiteY16" fmla="*/ 483209 h 3077599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16554 w 7292004"/>
                <a:gd name="connsiteY5" fmla="*/ 264016 h 3077599"/>
                <a:gd name="connsiteX6" fmla="*/ 2280572 w 7292004"/>
                <a:gd name="connsiteY6" fmla="*/ 0 h 3077599"/>
                <a:gd name="connsiteX7" fmla="*/ 5873778 w 7292004"/>
                <a:gd name="connsiteY7" fmla="*/ 225381 h 3077599"/>
                <a:gd name="connsiteX8" fmla="*/ 7292004 w 7292004"/>
                <a:gd name="connsiteY8" fmla="*/ 315784 h 3077599"/>
                <a:gd name="connsiteX9" fmla="*/ 7292004 w 7292004"/>
                <a:gd name="connsiteY9" fmla="*/ 3077599 h 3077599"/>
                <a:gd name="connsiteX10" fmla="*/ 6333 w 7292004"/>
                <a:gd name="connsiteY10" fmla="*/ 3077599 h 3077599"/>
                <a:gd name="connsiteX11" fmla="*/ 4313 w 7292004"/>
                <a:gd name="connsiteY11" fmla="*/ 1752312 h 3077599"/>
                <a:gd name="connsiteX12" fmla="*/ 405757 w 7292004"/>
                <a:gd name="connsiteY12" fmla="*/ 2142605 h 3077599"/>
                <a:gd name="connsiteX13" fmla="*/ 818351 w 7292004"/>
                <a:gd name="connsiteY13" fmla="*/ 1640800 h 3077599"/>
                <a:gd name="connsiteX14" fmla="*/ 673384 w 7292004"/>
                <a:gd name="connsiteY14" fmla="*/ 1451229 h 3077599"/>
                <a:gd name="connsiteX15" fmla="*/ 1068389 w 7292004"/>
                <a:gd name="connsiteY15" fmla="*/ 1083238 h 3077599"/>
                <a:gd name="connsiteX16" fmla="*/ 831700 w 7292004"/>
                <a:gd name="connsiteY16" fmla="*/ 830687 h 3077599"/>
                <a:gd name="connsiteX17" fmla="*/ 1184750 w 7292004"/>
                <a:gd name="connsiteY17" fmla="*/ 483209 h 3077599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7292004 w 7292004"/>
                <a:gd name="connsiteY8" fmla="*/ 322222 h 3084037"/>
                <a:gd name="connsiteX9" fmla="*/ 7292004 w 7292004"/>
                <a:gd name="connsiteY9" fmla="*/ 3084037 h 3084037"/>
                <a:gd name="connsiteX10" fmla="*/ 6333 w 7292004"/>
                <a:gd name="connsiteY10" fmla="*/ 3084037 h 3084037"/>
                <a:gd name="connsiteX11" fmla="*/ 4313 w 7292004"/>
                <a:gd name="connsiteY11" fmla="*/ 1758750 h 3084037"/>
                <a:gd name="connsiteX12" fmla="*/ 405757 w 7292004"/>
                <a:gd name="connsiteY12" fmla="*/ 2149043 h 3084037"/>
                <a:gd name="connsiteX13" fmla="*/ 818351 w 7292004"/>
                <a:gd name="connsiteY13" fmla="*/ 1647238 h 3084037"/>
                <a:gd name="connsiteX14" fmla="*/ 673384 w 7292004"/>
                <a:gd name="connsiteY14" fmla="*/ 1457667 h 3084037"/>
                <a:gd name="connsiteX15" fmla="*/ 1068389 w 7292004"/>
                <a:gd name="connsiteY15" fmla="*/ 1089676 h 3084037"/>
                <a:gd name="connsiteX16" fmla="*/ 831700 w 7292004"/>
                <a:gd name="connsiteY16" fmla="*/ 837125 h 3084037"/>
                <a:gd name="connsiteX17" fmla="*/ 1184750 w 7292004"/>
                <a:gd name="connsiteY17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092719 w 7292004"/>
                <a:gd name="connsiteY8" fmla="*/ 57954 h 3084037"/>
                <a:gd name="connsiteX9" fmla="*/ 7292004 w 7292004"/>
                <a:gd name="connsiteY9" fmla="*/ 322222 h 3084037"/>
                <a:gd name="connsiteX10" fmla="*/ 7292004 w 7292004"/>
                <a:gd name="connsiteY10" fmla="*/ 3084037 h 3084037"/>
                <a:gd name="connsiteX11" fmla="*/ 6333 w 7292004"/>
                <a:gd name="connsiteY11" fmla="*/ 3084037 h 3084037"/>
                <a:gd name="connsiteX12" fmla="*/ 4313 w 7292004"/>
                <a:gd name="connsiteY12" fmla="*/ 1758750 h 3084037"/>
                <a:gd name="connsiteX13" fmla="*/ 405757 w 7292004"/>
                <a:gd name="connsiteY13" fmla="*/ 2149043 h 3084037"/>
                <a:gd name="connsiteX14" fmla="*/ 818351 w 7292004"/>
                <a:gd name="connsiteY14" fmla="*/ 1647238 h 3084037"/>
                <a:gd name="connsiteX15" fmla="*/ 673384 w 7292004"/>
                <a:gd name="connsiteY15" fmla="*/ 1457667 h 3084037"/>
                <a:gd name="connsiteX16" fmla="*/ 1068389 w 7292004"/>
                <a:gd name="connsiteY16" fmla="*/ 1089676 h 3084037"/>
                <a:gd name="connsiteX17" fmla="*/ 831700 w 7292004"/>
                <a:gd name="connsiteY17" fmla="*/ 837125 h 3084037"/>
                <a:gd name="connsiteX18" fmla="*/ 1184750 w 7292004"/>
                <a:gd name="connsiteY18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7292004 w 7292004"/>
                <a:gd name="connsiteY9" fmla="*/ 322222 h 3084037"/>
                <a:gd name="connsiteX10" fmla="*/ 7292004 w 7292004"/>
                <a:gd name="connsiteY10" fmla="*/ 3084037 h 3084037"/>
                <a:gd name="connsiteX11" fmla="*/ 6333 w 7292004"/>
                <a:gd name="connsiteY11" fmla="*/ 3084037 h 3084037"/>
                <a:gd name="connsiteX12" fmla="*/ 4313 w 7292004"/>
                <a:gd name="connsiteY12" fmla="*/ 1758750 h 3084037"/>
                <a:gd name="connsiteX13" fmla="*/ 405757 w 7292004"/>
                <a:gd name="connsiteY13" fmla="*/ 2149043 h 3084037"/>
                <a:gd name="connsiteX14" fmla="*/ 818351 w 7292004"/>
                <a:gd name="connsiteY14" fmla="*/ 1647238 h 3084037"/>
                <a:gd name="connsiteX15" fmla="*/ 673384 w 7292004"/>
                <a:gd name="connsiteY15" fmla="*/ 1457667 h 3084037"/>
                <a:gd name="connsiteX16" fmla="*/ 1068389 w 7292004"/>
                <a:gd name="connsiteY16" fmla="*/ 1089676 h 3084037"/>
                <a:gd name="connsiteX17" fmla="*/ 831700 w 7292004"/>
                <a:gd name="connsiteY17" fmla="*/ 837125 h 3084037"/>
                <a:gd name="connsiteX18" fmla="*/ 1184750 w 7292004"/>
                <a:gd name="connsiteY18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382493 w 7292004"/>
                <a:gd name="connsiteY9" fmla="*/ 309092 h 3084037"/>
                <a:gd name="connsiteX10" fmla="*/ 7292004 w 7292004"/>
                <a:gd name="connsiteY10" fmla="*/ 322222 h 3084037"/>
                <a:gd name="connsiteX11" fmla="*/ 7292004 w 7292004"/>
                <a:gd name="connsiteY11" fmla="*/ 3084037 h 3084037"/>
                <a:gd name="connsiteX12" fmla="*/ 6333 w 7292004"/>
                <a:gd name="connsiteY12" fmla="*/ 3084037 h 3084037"/>
                <a:gd name="connsiteX13" fmla="*/ 4313 w 7292004"/>
                <a:gd name="connsiteY13" fmla="*/ 1758750 h 3084037"/>
                <a:gd name="connsiteX14" fmla="*/ 405757 w 7292004"/>
                <a:gd name="connsiteY14" fmla="*/ 2149043 h 3084037"/>
                <a:gd name="connsiteX15" fmla="*/ 818351 w 7292004"/>
                <a:gd name="connsiteY15" fmla="*/ 1647238 h 3084037"/>
                <a:gd name="connsiteX16" fmla="*/ 673384 w 7292004"/>
                <a:gd name="connsiteY16" fmla="*/ 1457667 h 3084037"/>
                <a:gd name="connsiteX17" fmla="*/ 1068389 w 7292004"/>
                <a:gd name="connsiteY17" fmla="*/ 1089676 h 3084037"/>
                <a:gd name="connsiteX18" fmla="*/ 831700 w 7292004"/>
                <a:gd name="connsiteY18" fmla="*/ 837125 h 3084037"/>
                <a:gd name="connsiteX19" fmla="*/ 1184750 w 7292004"/>
                <a:gd name="connsiteY19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7292004 w 7292004"/>
                <a:gd name="connsiteY10" fmla="*/ 322222 h 3084037"/>
                <a:gd name="connsiteX11" fmla="*/ 7292004 w 7292004"/>
                <a:gd name="connsiteY11" fmla="*/ 3084037 h 3084037"/>
                <a:gd name="connsiteX12" fmla="*/ 6333 w 7292004"/>
                <a:gd name="connsiteY12" fmla="*/ 3084037 h 3084037"/>
                <a:gd name="connsiteX13" fmla="*/ 4313 w 7292004"/>
                <a:gd name="connsiteY13" fmla="*/ 1758750 h 3084037"/>
                <a:gd name="connsiteX14" fmla="*/ 405757 w 7292004"/>
                <a:gd name="connsiteY14" fmla="*/ 2149043 h 3084037"/>
                <a:gd name="connsiteX15" fmla="*/ 818351 w 7292004"/>
                <a:gd name="connsiteY15" fmla="*/ 1647238 h 3084037"/>
                <a:gd name="connsiteX16" fmla="*/ 673384 w 7292004"/>
                <a:gd name="connsiteY16" fmla="*/ 1457667 h 3084037"/>
                <a:gd name="connsiteX17" fmla="*/ 1068389 w 7292004"/>
                <a:gd name="connsiteY17" fmla="*/ 1089676 h 3084037"/>
                <a:gd name="connsiteX18" fmla="*/ 831700 w 7292004"/>
                <a:gd name="connsiteY18" fmla="*/ 837125 h 3084037"/>
                <a:gd name="connsiteX19" fmla="*/ 1184750 w 7292004"/>
                <a:gd name="connsiteY19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678707 w 7292004"/>
                <a:gd name="connsiteY10" fmla="*/ 354168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227947 w 7292004"/>
                <a:gd name="connsiteY10" fmla="*/ 502275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227947 w 7292004"/>
                <a:gd name="connsiteY10" fmla="*/ 502275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6768859 w 7292004"/>
                <a:gd name="connsiteY12" fmla="*/ 1275007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6839692 w 7292004"/>
                <a:gd name="connsiteY12" fmla="*/ 972354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6942724 w 7292004"/>
                <a:gd name="connsiteY13" fmla="*/ 1442433 h 3084037"/>
                <a:gd name="connsiteX14" fmla="*/ 7292004 w 7292004"/>
                <a:gd name="connsiteY14" fmla="*/ 3084037 h 3084037"/>
                <a:gd name="connsiteX15" fmla="*/ 6333 w 7292004"/>
                <a:gd name="connsiteY15" fmla="*/ 3084037 h 3084037"/>
                <a:gd name="connsiteX16" fmla="*/ 4313 w 7292004"/>
                <a:gd name="connsiteY16" fmla="*/ 1758750 h 3084037"/>
                <a:gd name="connsiteX17" fmla="*/ 405757 w 7292004"/>
                <a:gd name="connsiteY17" fmla="*/ 2149043 h 3084037"/>
                <a:gd name="connsiteX18" fmla="*/ 818351 w 7292004"/>
                <a:gd name="connsiteY18" fmla="*/ 1647238 h 3084037"/>
                <a:gd name="connsiteX19" fmla="*/ 673384 w 7292004"/>
                <a:gd name="connsiteY19" fmla="*/ 1457667 h 3084037"/>
                <a:gd name="connsiteX20" fmla="*/ 1068389 w 7292004"/>
                <a:gd name="connsiteY20" fmla="*/ 1089676 h 3084037"/>
                <a:gd name="connsiteX21" fmla="*/ 831700 w 7292004"/>
                <a:gd name="connsiteY21" fmla="*/ 837125 h 3084037"/>
                <a:gd name="connsiteX22" fmla="*/ 1184750 w 7292004"/>
                <a:gd name="connsiteY22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7292004 w 7292004"/>
                <a:gd name="connsiteY14" fmla="*/ 3084037 h 3084037"/>
                <a:gd name="connsiteX15" fmla="*/ 6333 w 7292004"/>
                <a:gd name="connsiteY15" fmla="*/ 3084037 h 3084037"/>
                <a:gd name="connsiteX16" fmla="*/ 4313 w 7292004"/>
                <a:gd name="connsiteY16" fmla="*/ 1758750 h 3084037"/>
                <a:gd name="connsiteX17" fmla="*/ 405757 w 7292004"/>
                <a:gd name="connsiteY17" fmla="*/ 2149043 h 3084037"/>
                <a:gd name="connsiteX18" fmla="*/ 818351 w 7292004"/>
                <a:gd name="connsiteY18" fmla="*/ 1647238 h 3084037"/>
                <a:gd name="connsiteX19" fmla="*/ 673384 w 7292004"/>
                <a:gd name="connsiteY19" fmla="*/ 1457667 h 3084037"/>
                <a:gd name="connsiteX20" fmla="*/ 1068389 w 7292004"/>
                <a:gd name="connsiteY20" fmla="*/ 1089676 h 3084037"/>
                <a:gd name="connsiteX21" fmla="*/ 831700 w 7292004"/>
                <a:gd name="connsiteY21" fmla="*/ 837125 h 3084037"/>
                <a:gd name="connsiteX22" fmla="*/ 1184750 w 7292004"/>
                <a:gd name="connsiteY22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7271136 w 7292004"/>
                <a:gd name="connsiteY14" fmla="*/ 1803041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71891 w 7292004"/>
                <a:gd name="connsiteY14" fmla="*/ 1738647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91209 w 7292004"/>
                <a:gd name="connsiteY14" fmla="*/ 1751526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91209 w 7292004"/>
                <a:gd name="connsiteY14" fmla="*/ 1751526 h 3084037"/>
                <a:gd name="connsiteX15" fmla="*/ 6942724 w 7292004"/>
                <a:gd name="connsiteY15" fmla="*/ 1964027 h 3084037"/>
                <a:gd name="connsiteX16" fmla="*/ 7292004 w 7292004"/>
                <a:gd name="connsiteY16" fmla="*/ 3084037 h 3084037"/>
                <a:gd name="connsiteX17" fmla="*/ 6333 w 7292004"/>
                <a:gd name="connsiteY17" fmla="*/ 3084037 h 3084037"/>
                <a:gd name="connsiteX18" fmla="*/ 4313 w 7292004"/>
                <a:gd name="connsiteY18" fmla="*/ 1758750 h 3084037"/>
                <a:gd name="connsiteX19" fmla="*/ 405757 w 7292004"/>
                <a:gd name="connsiteY19" fmla="*/ 2149043 h 3084037"/>
                <a:gd name="connsiteX20" fmla="*/ 818351 w 7292004"/>
                <a:gd name="connsiteY20" fmla="*/ 1647238 h 3084037"/>
                <a:gd name="connsiteX21" fmla="*/ 673384 w 7292004"/>
                <a:gd name="connsiteY21" fmla="*/ 1457667 h 3084037"/>
                <a:gd name="connsiteX22" fmla="*/ 1068389 w 7292004"/>
                <a:gd name="connsiteY22" fmla="*/ 1089676 h 3084037"/>
                <a:gd name="connsiteX23" fmla="*/ 831700 w 7292004"/>
                <a:gd name="connsiteY23" fmla="*/ 837125 h 3084037"/>
                <a:gd name="connsiteX24" fmla="*/ 1184750 w 7292004"/>
                <a:gd name="connsiteY24" fmla="*/ 489647 h 3084037"/>
                <a:gd name="connsiteX0" fmla="*/ 1184750 w 7316212"/>
                <a:gd name="connsiteY0" fmla="*/ 489647 h 3084037"/>
                <a:gd name="connsiteX1" fmla="*/ 1469203 w 7316212"/>
                <a:gd name="connsiteY1" fmla="*/ 779170 h 3084037"/>
                <a:gd name="connsiteX2" fmla="*/ 1849130 w 7316212"/>
                <a:gd name="connsiteY2" fmla="*/ 367046 h 3084037"/>
                <a:gd name="connsiteX3" fmla="*/ 1977919 w 7316212"/>
                <a:gd name="connsiteY3" fmla="*/ 515153 h 3084037"/>
                <a:gd name="connsiteX4" fmla="*/ 2132465 w 7316212"/>
                <a:gd name="connsiteY4" fmla="*/ 386365 h 3084037"/>
                <a:gd name="connsiteX5" fmla="*/ 2016554 w 7316212"/>
                <a:gd name="connsiteY5" fmla="*/ 270454 h 3084037"/>
                <a:gd name="connsiteX6" fmla="*/ 2280572 w 7316212"/>
                <a:gd name="connsiteY6" fmla="*/ 6438 h 3084037"/>
                <a:gd name="connsiteX7" fmla="*/ 5828702 w 7316212"/>
                <a:gd name="connsiteY7" fmla="*/ 0 h 3084037"/>
                <a:gd name="connsiteX8" fmla="*/ 6137795 w 7316212"/>
                <a:gd name="connsiteY8" fmla="*/ 296213 h 3084037"/>
                <a:gd name="connsiteX9" fmla="*/ 6066960 w 7316212"/>
                <a:gd name="connsiteY9" fmla="*/ 373486 h 3084037"/>
                <a:gd name="connsiteX10" fmla="*/ 6169992 w 7316212"/>
                <a:gd name="connsiteY10" fmla="*/ 508714 h 3084037"/>
                <a:gd name="connsiteX11" fmla="*/ 6699576 w 7316212"/>
                <a:gd name="connsiteY11" fmla="*/ 1075636 h 3084037"/>
                <a:gd name="connsiteX12" fmla="*/ 6839692 w 7316212"/>
                <a:gd name="connsiteY12" fmla="*/ 972354 h 3084037"/>
                <a:gd name="connsiteX13" fmla="*/ 7264696 w 7316212"/>
                <a:gd name="connsiteY13" fmla="*/ 1397357 h 3084037"/>
                <a:gd name="connsiteX14" fmla="*/ 6891209 w 7316212"/>
                <a:gd name="connsiteY14" fmla="*/ 1751526 h 3084037"/>
                <a:gd name="connsiteX15" fmla="*/ 7316212 w 7316212"/>
                <a:gd name="connsiteY15" fmla="*/ 2182967 h 3084037"/>
                <a:gd name="connsiteX16" fmla="*/ 7292004 w 7316212"/>
                <a:gd name="connsiteY16" fmla="*/ 3084037 h 3084037"/>
                <a:gd name="connsiteX17" fmla="*/ 6333 w 7316212"/>
                <a:gd name="connsiteY17" fmla="*/ 3084037 h 3084037"/>
                <a:gd name="connsiteX18" fmla="*/ 4313 w 7316212"/>
                <a:gd name="connsiteY18" fmla="*/ 1758750 h 3084037"/>
                <a:gd name="connsiteX19" fmla="*/ 405757 w 7316212"/>
                <a:gd name="connsiteY19" fmla="*/ 2149043 h 3084037"/>
                <a:gd name="connsiteX20" fmla="*/ 818351 w 7316212"/>
                <a:gd name="connsiteY20" fmla="*/ 1647238 h 3084037"/>
                <a:gd name="connsiteX21" fmla="*/ 673384 w 7316212"/>
                <a:gd name="connsiteY21" fmla="*/ 1457667 h 3084037"/>
                <a:gd name="connsiteX22" fmla="*/ 1068389 w 7316212"/>
                <a:gd name="connsiteY22" fmla="*/ 1089676 h 3084037"/>
                <a:gd name="connsiteX23" fmla="*/ 831700 w 7316212"/>
                <a:gd name="connsiteY23" fmla="*/ 837125 h 3084037"/>
                <a:gd name="connsiteX24" fmla="*/ 1184750 w 7316212"/>
                <a:gd name="connsiteY24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6333 w 7317762"/>
                <a:gd name="connsiteY17" fmla="*/ 3084037 h 3084037"/>
                <a:gd name="connsiteX18" fmla="*/ 4313 w 7317762"/>
                <a:gd name="connsiteY18" fmla="*/ 1758750 h 3084037"/>
                <a:gd name="connsiteX19" fmla="*/ 405757 w 7317762"/>
                <a:gd name="connsiteY19" fmla="*/ 2149043 h 3084037"/>
                <a:gd name="connsiteX20" fmla="*/ 818351 w 7317762"/>
                <a:gd name="connsiteY20" fmla="*/ 1647238 h 3084037"/>
                <a:gd name="connsiteX21" fmla="*/ 673384 w 7317762"/>
                <a:gd name="connsiteY21" fmla="*/ 1457667 h 3084037"/>
                <a:gd name="connsiteX22" fmla="*/ 1068389 w 7317762"/>
                <a:gd name="connsiteY22" fmla="*/ 1089676 h 3084037"/>
                <a:gd name="connsiteX23" fmla="*/ 831700 w 7317762"/>
                <a:gd name="connsiteY23" fmla="*/ 837125 h 3084037"/>
                <a:gd name="connsiteX24" fmla="*/ 1184750 w 7317762"/>
                <a:gd name="connsiteY24" fmla="*/ 489647 h 3084037"/>
                <a:gd name="connsiteX0" fmla="*/ 1184750 w 7317762"/>
                <a:gd name="connsiteY0" fmla="*/ 489647 h 3085746"/>
                <a:gd name="connsiteX1" fmla="*/ 1469203 w 7317762"/>
                <a:gd name="connsiteY1" fmla="*/ 779170 h 3085746"/>
                <a:gd name="connsiteX2" fmla="*/ 1849130 w 7317762"/>
                <a:gd name="connsiteY2" fmla="*/ 367046 h 3085746"/>
                <a:gd name="connsiteX3" fmla="*/ 1977919 w 7317762"/>
                <a:gd name="connsiteY3" fmla="*/ 515153 h 3085746"/>
                <a:gd name="connsiteX4" fmla="*/ 2132465 w 7317762"/>
                <a:gd name="connsiteY4" fmla="*/ 386365 h 3085746"/>
                <a:gd name="connsiteX5" fmla="*/ 2016554 w 7317762"/>
                <a:gd name="connsiteY5" fmla="*/ 270454 h 3085746"/>
                <a:gd name="connsiteX6" fmla="*/ 2280572 w 7317762"/>
                <a:gd name="connsiteY6" fmla="*/ 6438 h 3085746"/>
                <a:gd name="connsiteX7" fmla="*/ 5828702 w 7317762"/>
                <a:gd name="connsiteY7" fmla="*/ 0 h 3085746"/>
                <a:gd name="connsiteX8" fmla="*/ 6137795 w 7317762"/>
                <a:gd name="connsiteY8" fmla="*/ 296213 h 3085746"/>
                <a:gd name="connsiteX9" fmla="*/ 6066960 w 7317762"/>
                <a:gd name="connsiteY9" fmla="*/ 373486 h 3085746"/>
                <a:gd name="connsiteX10" fmla="*/ 6169992 w 7317762"/>
                <a:gd name="connsiteY10" fmla="*/ 508714 h 3085746"/>
                <a:gd name="connsiteX11" fmla="*/ 6699576 w 7317762"/>
                <a:gd name="connsiteY11" fmla="*/ 1075636 h 3085746"/>
                <a:gd name="connsiteX12" fmla="*/ 6839692 w 7317762"/>
                <a:gd name="connsiteY12" fmla="*/ 972354 h 3085746"/>
                <a:gd name="connsiteX13" fmla="*/ 7264696 w 7317762"/>
                <a:gd name="connsiteY13" fmla="*/ 1397357 h 3085746"/>
                <a:gd name="connsiteX14" fmla="*/ 6891209 w 7317762"/>
                <a:gd name="connsiteY14" fmla="*/ 1751526 h 3085746"/>
                <a:gd name="connsiteX15" fmla="*/ 7316212 w 7317762"/>
                <a:gd name="connsiteY15" fmla="*/ 2182967 h 3085746"/>
                <a:gd name="connsiteX16" fmla="*/ 7317762 w 7317762"/>
                <a:gd name="connsiteY16" fmla="*/ 3084037 h 3085746"/>
                <a:gd name="connsiteX17" fmla="*/ 2134193 w 7317762"/>
                <a:gd name="connsiteY17" fmla="*/ 3085746 h 3085746"/>
                <a:gd name="connsiteX18" fmla="*/ 6333 w 7317762"/>
                <a:gd name="connsiteY18" fmla="*/ 3084037 h 3085746"/>
                <a:gd name="connsiteX19" fmla="*/ 4313 w 7317762"/>
                <a:gd name="connsiteY19" fmla="*/ 1758750 h 3085746"/>
                <a:gd name="connsiteX20" fmla="*/ 405757 w 7317762"/>
                <a:gd name="connsiteY20" fmla="*/ 2149043 h 3085746"/>
                <a:gd name="connsiteX21" fmla="*/ 818351 w 7317762"/>
                <a:gd name="connsiteY21" fmla="*/ 1647238 h 3085746"/>
                <a:gd name="connsiteX22" fmla="*/ 673384 w 7317762"/>
                <a:gd name="connsiteY22" fmla="*/ 1457667 h 3085746"/>
                <a:gd name="connsiteX23" fmla="*/ 1068389 w 7317762"/>
                <a:gd name="connsiteY23" fmla="*/ 1089676 h 3085746"/>
                <a:gd name="connsiteX24" fmla="*/ 831700 w 7317762"/>
                <a:gd name="connsiteY24" fmla="*/ 837125 h 3085746"/>
                <a:gd name="connsiteX25" fmla="*/ 1184750 w 7317762"/>
                <a:gd name="connsiteY25" fmla="*/ 489647 h 3085746"/>
                <a:gd name="connsiteX0" fmla="*/ 1184750 w 7317762"/>
                <a:gd name="connsiteY0" fmla="*/ 489647 h 3085746"/>
                <a:gd name="connsiteX1" fmla="*/ 1469203 w 7317762"/>
                <a:gd name="connsiteY1" fmla="*/ 779170 h 3085746"/>
                <a:gd name="connsiteX2" fmla="*/ 1849130 w 7317762"/>
                <a:gd name="connsiteY2" fmla="*/ 367046 h 3085746"/>
                <a:gd name="connsiteX3" fmla="*/ 1977919 w 7317762"/>
                <a:gd name="connsiteY3" fmla="*/ 515153 h 3085746"/>
                <a:gd name="connsiteX4" fmla="*/ 2132465 w 7317762"/>
                <a:gd name="connsiteY4" fmla="*/ 386365 h 3085746"/>
                <a:gd name="connsiteX5" fmla="*/ 2016554 w 7317762"/>
                <a:gd name="connsiteY5" fmla="*/ 270454 h 3085746"/>
                <a:gd name="connsiteX6" fmla="*/ 2280572 w 7317762"/>
                <a:gd name="connsiteY6" fmla="*/ 6438 h 3085746"/>
                <a:gd name="connsiteX7" fmla="*/ 5828702 w 7317762"/>
                <a:gd name="connsiteY7" fmla="*/ 0 h 3085746"/>
                <a:gd name="connsiteX8" fmla="*/ 6137795 w 7317762"/>
                <a:gd name="connsiteY8" fmla="*/ 296213 h 3085746"/>
                <a:gd name="connsiteX9" fmla="*/ 6066960 w 7317762"/>
                <a:gd name="connsiteY9" fmla="*/ 373486 h 3085746"/>
                <a:gd name="connsiteX10" fmla="*/ 6169992 w 7317762"/>
                <a:gd name="connsiteY10" fmla="*/ 508714 h 3085746"/>
                <a:gd name="connsiteX11" fmla="*/ 6699576 w 7317762"/>
                <a:gd name="connsiteY11" fmla="*/ 1075636 h 3085746"/>
                <a:gd name="connsiteX12" fmla="*/ 6839692 w 7317762"/>
                <a:gd name="connsiteY12" fmla="*/ 972354 h 3085746"/>
                <a:gd name="connsiteX13" fmla="*/ 7264696 w 7317762"/>
                <a:gd name="connsiteY13" fmla="*/ 1397357 h 3085746"/>
                <a:gd name="connsiteX14" fmla="*/ 6891209 w 7317762"/>
                <a:gd name="connsiteY14" fmla="*/ 1751526 h 3085746"/>
                <a:gd name="connsiteX15" fmla="*/ 7316212 w 7317762"/>
                <a:gd name="connsiteY15" fmla="*/ 2182967 h 3085746"/>
                <a:gd name="connsiteX16" fmla="*/ 7317762 w 7317762"/>
                <a:gd name="connsiteY16" fmla="*/ 3084037 h 3085746"/>
                <a:gd name="connsiteX17" fmla="*/ 2000378 w 7317762"/>
                <a:gd name="connsiteY17" fmla="*/ 3085746 h 3085746"/>
                <a:gd name="connsiteX18" fmla="*/ 6333 w 7317762"/>
                <a:gd name="connsiteY18" fmla="*/ 3084037 h 3085746"/>
                <a:gd name="connsiteX19" fmla="*/ 4313 w 7317762"/>
                <a:gd name="connsiteY19" fmla="*/ 1758750 h 3085746"/>
                <a:gd name="connsiteX20" fmla="*/ 405757 w 7317762"/>
                <a:gd name="connsiteY20" fmla="*/ 2149043 h 3085746"/>
                <a:gd name="connsiteX21" fmla="*/ 818351 w 7317762"/>
                <a:gd name="connsiteY21" fmla="*/ 1647238 h 3085746"/>
                <a:gd name="connsiteX22" fmla="*/ 673384 w 7317762"/>
                <a:gd name="connsiteY22" fmla="*/ 1457667 h 3085746"/>
                <a:gd name="connsiteX23" fmla="*/ 1068389 w 7317762"/>
                <a:gd name="connsiteY23" fmla="*/ 1089676 h 3085746"/>
                <a:gd name="connsiteX24" fmla="*/ 831700 w 7317762"/>
                <a:gd name="connsiteY24" fmla="*/ 837125 h 3085746"/>
                <a:gd name="connsiteX25" fmla="*/ 1184750 w 7317762"/>
                <a:gd name="connsiteY25" fmla="*/ 489647 h 3085746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1991457 w 7317762"/>
                <a:gd name="connsiteY17" fmla="*/ 2804735 h 3084037"/>
                <a:gd name="connsiteX18" fmla="*/ 6333 w 7317762"/>
                <a:gd name="connsiteY18" fmla="*/ 3084037 h 3084037"/>
                <a:gd name="connsiteX19" fmla="*/ 4313 w 7317762"/>
                <a:gd name="connsiteY19" fmla="*/ 1758750 h 3084037"/>
                <a:gd name="connsiteX20" fmla="*/ 405757 w 7317762"/>
                <a:gd name="connsiteY20" fmla="*/ 2149043 h 3084037"/>
                <a:gd name="connsiteX21" fmla="*/ 818351 w 7317762"/>
                <a:gd name="connsiteY21" fmla="*/ 1647238 h 3084037"/>
                <a:gd name="connsiteX22" fmla="*/ 673384 w 7317762"/>
                <a:gd name="connsiteY22" fmla="*/ 1457667 h 3084037"/>
                <a:gd name="connsiteX23" fmla="*/ 1068389 w 7317762"/>
                <a:gd name="connsiteY23" fmla="*/ 1089676 h 3084037"/>
                <a:gd name="connsiteX24" fmla="*/ 831700 w 7317762"/>
                <a:gd name="connsiteY24" fmla="*/ 837125 h 3084037"/>
                <a:gd name="connsiteX25" fmla="*/ 1184750 w 7317762"/>
                <a:gd name="connsiteY25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82111 w 7317762"/>
                <a:gd name="connsiteY17" fmla="*/ 2844879 h 3084037"/>
                <a:gd name="connsiteX18" fmla="*/ 1991457 w 7317762"/>
                <a:gd name="connsiteY18" fmla="*/ 2804735 h 3084037"/>
                <a:gd name="connsiteX19" fmla="*/ 6333 w 7317762"/>
                <a:gd name="connsiteY19" fmla="*/ 3084037 h 3084037"/>
                <a:gd name="connsiteX20" fmla="*/ 4313 w 7317762"/>
                <a:gd name="connsiteY20" fmla="*/ 1758750 h 3084037"/>
                <a:gd name="connsiteX21" fmla="*/ 405757 w 7317762"/>
                <a:gd name="connsiteY21" fmla="*/ 2149043 h 3084037"/>
                <a:gd name="connsiteX22" fmla="*/ 818351 w 7317762"/>
                <a:gd name="connsiteY22" fmla="*/ 1647238 h 3084037"/>
                <a:gd name="connsiteX23" fmla="*/ 673384 w 7317762"/>
                <a:gd name="connsiteY23" fmla="*/ 1457667 h 3084037"/>
                <a:gd name="connsiteX24" fmla="*/ 1068389 w 7317762"/>
                <a:gd name="connsiteY24" fmla="*/ 1089676 h 3084037"/>
                <a:gd name="connsiteX25" fmla="*/ 831700 w 7317762"/>
                <a:gd name="connsiteY25" fmla="*/ 837125 h 3084037"/>
                <a:gd name="connsiteX26" fmla="*/ 1184750 w 7317762"/>
                <a:gd name="connsiteY26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50888 w 7317762"/>
                <a:gd name="connsiteY17" fmla="*/ 2795814 h 3084037"/>
                <a:gd name="connsiteX18" fmla="*/ 1991457 w 7317762"/>
                <a:gd name="connsiteY18" fmla="*/ 2804735 h 3084037"/>
                <a:gd name="connsiteX19" fmla="*/ 6333 w 7317762"/>
                <a:gd name="connsiteY19" fmla="*/ 3084037 h 3084037"/>
                <a:gd name="connsiteX20" fmla="*/ 4313 w 7317762"/>
                <a:gd name="connsiteY20" fmla="*/ 1758750 h 3084037"/>
                <a:gd name="connsiteX21" fmla="*/ 405757 w 7317762"/>
                <a:gd name="connsiteY21" fmla="*/ 2149043 h 3084037"/>
                <a:gd name="connsiteX22" fmla="*/ 818351 w 7317762"/>
                <a:gd name="connsiteY22" fmla="*/ 1647238 h 3084037"/>
                <a:gd name="connsiteX23" fmla="*/ 673384 w 7317762"/>
                <a:gd name="connsiteY23" fmla="*/ 1457667 h 3084037"/>
                <a:gd name="connsiteX24" fmla="*/ 1068389 w 7317762"/>
                <a:gd name="connsiteY24" fmla="*/ 1089676 h 3084037"/>
                <a:gd name="connsiteX25" fmla="*/ 831700 w 7317762"/>
                <a:gd name="connsiteY25" fmla="*/ 837125 h 3084037"/>
                <a:gd name="connsiteX26" fmla="*/ 1184750 w 7317762"/>
                <a:gd name="connsiteY26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50888 w 7317762"/>
                <a:gd name="connsiteY17" fmla="*/ 2795814 h 3084037"/>
                <a:gd name="connsiteX18" fmla="*/ 1991457 w 7317762"/>
                <a:gd name="connsiteY18" fmla="*/ 2804735 h 3084037"/>
                <a:gd name="connsiteX19" fmla="*/ 1683684 w 7317762"/>
                <a:gd name="connsiteY19" fmla="*/ 2853800 h 3084037"/>
                <a:gd name="connsiteX20" fmla="*/ 6333 w 7317762"/>
                <a:gd name="connsiteY20" fmla="*/ 3084037 h 3084037"/>
                <a:gd name="connsiteX21" fmla="*/ 4313 w 7317762"/>
                <a:gd name="connsiteY21" fmla="*/ 1758750 h 3084037"/>
                <a:gd name="connsiteX22" fmla="*/ 405757 w 7317762"/>
                <a:gd name="connsiteY22" fmla="*/ 2149043 h 3084037"/>
                <a:gd name="connsiteX23" fmla="*/ 818351 w 7317762"/>
                <a:gd name="connsiteY23" fmla="*/ 1647238 h 3084037"/>
                <a:gd name="connsiteX24" fmla="*/ 673384 w 7317762"/>
                <a:gd name="connsiteY24" fmla="*/ 1457667 h 3084037"/>
                <a:gd name="connsiteX25" fmla="*/ 1068389 w 7317762"/>
                <a:gd name="connsiteY25" fmla="*/ 1089676 h 3084037"/>
                <a:gd name="connsiteX26" fmla="*/ 831700 w 7317762"/>
                <a:gd name="connsiteY26" fmla="*/ 837125 h 3084037"/>
                <a:gd name="connsiteX27" fmla="*/ 1184750 w 7317762"/>
                <a:gd name="connsiteY27" fmla="*/ 489647 h 3084037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2450888 w 7317762"/>
                <a:gd name="connsiteY17" fmla="*/ 2795814 h 3090206"/>
                <a:gd name="connsiteX18" fmla="*/ 1991457 w 7317762"/>
                <a:gd name="connsiteY18" fmla="*/ 2804735 h 3090206"/>
                <a:gd name="connsiteX19" fmla="*/ 2000379 w 7317762"/>
                <a:gd name="connsiteY19" fmla="*/ 3090206 h 3090206"/>
                <a:gd name="connsiteX20" fmla="*/ 6333 w 7317762"/>
                <a:gd name="connsiteY20" fmla="*/ 3084037 h 3090206"/>
                <a:gd name="connsiteX21" fmla="*/ 4313 w 7317762"/>
                <a:gd name="connsiteY21" fmla="*/ 1758750 h 3090206"/>
                <a:gd name="connsiteX22" fmla="*/ 405757 w 7317762"/>
                <a:gd name="connsiteY22" fmla="*/ 2149043 h 3090206"/>
                <a:gd name="connsiteX23" fmla="*/ 818351 w 7317762"/>
                <a:gd name="connsiteY23" fmla="*/ 1647238 h 3090206"/>
                <a:gd name="connsiteX24" fmla="*/ 673384 w 7317762"/>
                <a:gd name="connsiteY24" fmla="*/ 1457667 h 3090206"/>
                <a:gd name="connsiteX25" fmla="*/ 1068389 w 7317762"/>
                <a:gd name="connsiteY25" fmla="*/ 1089676 h 3090206"/>
                <a:gd name="connsiteX26" fmla="*/ 831700 w 7317762"/>
                <a:gd name="connsiteY26" fmla="*/ 837125 h 3090206"/>
                <a:gd name="connsiteX27" fmla="*/ 1184750 w 7317762"/>
                <a:gd name="connsiteY27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863161 w 7317762"/>
                <a:gd name="connsiteY17" fmla="*/ 2996535 h 3090206"/>
                <a:gd name="connsiteX18" fmla="*/ 2450888 w 7317762"/>
                <a:gd name="connsiteY18" fmla="*/ 2795814 h 3090206"/>
                <a:gd name="connsiteX19" fmla="*/ 1991457 w 7317762"/>
                <a:gd name="connsiteY19" fmla="*/ 2804735 h 3090206"/>
                <a:gd name="connsiteX20" fmla="*/ 2000379 w 7317762"/>
                <a:gd name="connsiteY20" fmla="*/ 3090206 h 3090206"/>
                <a:gd name="connsiteX21" fmla="*/ 6333 w 7317762"/>
                <a:gd name="connsiteY21" fmla="*/ 3084037 h 3090206"/>
                <a:gd name="connsiteX22" fmla="*/ 4313 w 7317762"/>
                <a:gd name="connsiteY22" fmla="*/ 1758750 h 3090206"/>
                <a:gd name="connsiteX23" fmla="*/ 405757 w 7317762"/>
                <a:gd name="connsiteY23" fmla="*/ 2149043 h 3090206"/>
                <a:gd name="connsiteX24" fmla="*/ 818351 w 7317762"/>
                <a:gd name="connsiteY24" fmla="*/ 1647238 h 3090206"/>
                <a:gd name="connsiteX25" fmla="*/ 673384 w 7317762"/>
                <a:gd name="connsiteY25" fmla="*/ 1457667 h 3090206"/>
                <a:gd name="connsiteX26" fmla="*/ 1068389 w 7317762"/>
                <a:gd name="connsiteY26" fmla="*/ 1089676 h 3090206"/>
                <a:gd name="connsiteX27" fmla="*/ 831700 w 7317762"/>
                <a:gd name="connsiteY27" fmla="*/ 837125 h 3090206"/>
                <a:gd name="connsiteX28" fmla="*/ 1184750 w 7317762"/>
                <a:gd name="connsiteY28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1 w 7317762"/>
                <a:gd name="connsiteY17" fmla="*/ 2791352 h 3090206"/>
                <a:gd name="connsiteX18" fmla="*/ 2450888 w 7317762"/>
                <a:gd name="connsiteY18" fmla="*/ 2795814 h 3090206"/>
                <a:gd name="connsiteX19" fmla="*/ 1991457 w 7317762"/>
                <a:gd name="connsiteY19" fmla="*/ 2804735 h 3090206"/>
                <a:gd name="connsiteX20" fmla="*/ 2000379 w 7317762"/>
                <a:gd name="connsiteY20" fmla="*/ 3090206 h 3090206"/>
                <a:gd name="connsiteX21" fmla="*/ 6333 w 7317762"/>
                <a:gd name="connsiteY21" fmla="*/ 3084037 h 3090206"/>
                <a:gd name="connsiteX22" fmla="*/ 4313 w 7317762"/>
                <a:gd name="connsiteY22" fmla="*/ 1758750 h 3090206"/>
                <a:gd name="connsiteX23" fmla="*/ 405757 w 7317762"/>
                <a:gd name="connsiteY23" fmla="*/ 2149043 h 3090206"/>
                <a:gd name="connsiteX24" fmla="*/ 818351 w 7317762"/>
                <a:gd name="connsiteY24" fmla="*/ 1647238 h 3090206"/>
                <a:gd name="connsiteX25" fmla="*/ 673384 w 7317762"/>
                <a:gd name="connsiteY25" fmla="*/ 1457667 h 3090206"/>
                <a:gd name="connsiteX26" fmla="*/ 1068389 w 7317762"/>
                <a:gd name="connsiteY26" fmla="*/ 1089676 h 3090206"/>
                <a:gd name="connsiteX27" fmla="*/ 831700 w 7317762"/>
                <a:gd name="connsiteY27" fmla="*/ 837125 h 3090206"/>
                <a:gd name="connsiteX28" fmla="*/ 1184750 w 7317762"/>
                <a:gd name="connsiteY28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6108487 w 7317762"/>
                <a:gd name="connsiteY17" fmla="*/ 2858260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194087 w 7317762"/>
                <a:gd name="connsiteY19" fmla="*/ 2791352 h 3090206"/>
                <a:gd name="connsiteX20" fmla="*/ 2450888 w 7317762"/>
                <a:gd name="connsiteY20" fmla="*/ 2795814 h 3090206"/>
                <a:gd name="connsiteX21" fmla="*/ 1991457 w 7317762"/>
                <a:gd name="connsiteY21" fmla="*/ 2804735 h 3090206"/>
                <a:gd name="connsiteX22" fmla="*/ 2000379 w 7317762"/>
                <a:gd name="connsiteY22" fmla="*/ 3090206 h 3090206"/>
                <a:gd name="connsiteX23" fmla="*/ 6333 w 7317762"/>
                <a:gd name="connsiteY23" fmla="*/ 3084037 h 3090206"/>
                <a:gd name="connsiteX24" fmla="*/ 4313 w 7317762"/>
                <a:gd name="connsiteY24" fmla="*/ 1758750 h 3090206"/>
                <a:gd name="connsiteX25" fmla="*/ 405757 w 7317762"/>
                <a:gd name="connsiteY25" fmla="*/ 2149043 h 3090206"/>
                <a:gd name="connsiteX26" fmla="*/ 818351 w 7317762"/>
                <a:gd name="connsiteY26" fmla="*/ 1647238 h 3090206"/>
                <a:gd name="connsiteX27" fmla="*/ 673384 w 7317762"/>
                <a:gd name="connsiteY27" fmla="*/ 1457667 h 3090206"/>
                <a:gd name="connsiteX28" fmla="*/ 1068389 w 7317762"/>
                <a:gd name="connsiteY28" fmla="*/ 1089676 h 3090206"/>
                <a:gd name="connsiteX29" fmla="*/ 831700 w 7317762"/>
                <a:gd name="connsiteY29" fmla="*/ 837125 h 3090206"/>
                <a:gd name="connsiteX30" fmla="*/ 1184750 w 7317762"/>
                <a:gd name="connsiteY30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2450888 w 7317762"/>
                <a:gd name="connsiteY20" fmla="*/ 2795814 h 3090206"/>
                <a:gd name="connsiteX21" fmla="*/ 1991457 w 7317762"/>
                <a:gd name="connsiteY21" fmla="*/ 2804735 h 3090206"/>
                <a:gd name="connsiteX22" fmla="*/ 2000379 w 7317762"/>
                <a:gd name="connsiteY22" fmla="*/ 3090206 h 3090206"/>
                <a:gd name="connsiteX23" fmla="*/ 6333 w 7317762"/>
                <a:gd name="connsiteY23" fmla="*/ 3084037 h 3090206"/>
                <a:gd name="connsiteX24" fmla="*/ 4313 w 7317762"/>
                <a:gd name="connsiteY24" fmla="*/ 1758750 h 3090206"/>
                <a:gd name="connsiteX25" fmla="*/ 405757 w 7317762"/>
                <a:gd name="connsiteY25" fmla="*/ 2149043 h 3090206"/>
                <a:gd name="connsiteX26" fmla="*/ 818351 w 7317762"/>
                <a:gd name="connsiteY26" fmla="*/ 1647238 h 3090206"/>
                <a:gd name="connsiteX27" fmla="*/ 673384 w 7317762"/>
                <a:gd name="connsiteY27" fmla="*/ 1457667 h 3090206"/>
                <a:gd name="connsiteX28" fmla="*/ 1068389 w 7317762"/>
                <a:gd name="connsiteY28" fmla="*/ 1089676 h 3090206"/>
                <a:gd name="connsiteX29" fmla="*/ 831700 w 7317762"/>
                <a:gd name="connsiteY29" fmla="*/ 837125 h 3090206"/>
                <a:gd name="connsiteX30" fmla="*/ 1184750 w 7317762"/>
                <a:gd name="connsiteY30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122720 w 7317762"/>
                <a:gd name="connsiteY20" fmla="*/ 2795813 h 3090206"/>
                <a:gd name="connsiteX21" fmla="*/ 2450888 w 7317762"/>
                <a:gd name="connsiteY21" fmla="*/ 2795814 h 3090206"/>
                <a:gd name="connsiteX22" fmla="*/ 1991457 w 7317762"/>
                <a:gd name="connsiteY22" fmla="*/ 2804735 h 3090206"/>
                <a:gd name="connsiteX23" fmla="*/ 2000379 w 7317762"/>
                <a:gd name="connsiteY23" fmla="*/ 3090206 h 3090206"/>
                <a:gd name="connsiteX24" fmla="*/ 6333 w 7317762"/>
                <a:gd name="connsiteY24" fmla="*/ 3084037 h 3090206"/>
                <a:gd name="connsiteX25" fmla="*/ 4313 w 7317762"/>
                <a:gd name="connsiteY25" fmla="*/ 1758750 h 3090206"/>
                <a:gd name="connsiteX26" fmla="*/ 405757 w 7317762"/>
                <a:gd name="connsiteY26" fmla="*/ 2149043 h 3090206"/>
                <a:gd name="connsiteX27" fmla="*/ 818351 w 7317762"/>
                <a:gd name="connsiteY27" fmla="*/ 1647238 h 3090206"/>
                <a:gd name="connsiteX28" fmla="*/ 673384 w 7317762"/>
                <a:gd name="connsiteY28" fmla="*/ 1457667 h 3090206"/>
                <a:gd name="connsiteX29" fmla="*/ 1068389 w 7317762"/>
                <a:gd name="connsiteY29" fmla="*/ 1089676 h 3090206"/>
                <a:gd name="connsiteX30" fmla="*/ 831700 w 7317762"/>
                <a:gd name="connsiteY30" fmla="*/ 837125 h 3090206"/>
                <a:gd name="connsiteX31" fmla="*/ 1184750 w 7317762"/>
                <a:gd name="connsiteY31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2450888 w 7317762"/>
                <a:gd name="connsiteY21" fmla="*/ 2795814 h 3090206"/>
                <a:gd name="connsiteX22" fmla="*/ 1991457 w 7317762"/>
                <a:gd name="connsiteY22" fmla="*/ 2804735 h 3090206"/>
                <a:gd name="connsiteX23" fmla="*/ 2000379 w 7317762"/>
                <a:gd name="connsiteY23" fmla="*/ 3090206 h 3090206"/>
                <a:gd name="connsiteX24" fmla="*/ 6333 w 7317762"/>
                <a:gd name="connsiteY24" fmla="*/ 3084037 h 3090206"/>
                <a:gd name="connsiteX25" fmla="*/ 4313 w 7317762"/>
                <a:gd name="connsiteY25" fmla="*/ 1758750 h 3090206"/>
                <a:gd name="connsiteX26" fmla="*/ 405757 w 7317762"/>
                <a:gd name="connsiteY26" fmla="*/ 2149043 h 3090206"/>
                <a:gd name="connsiteX27" fmla="*/ 818351 w 7317762"/>
                <a:gd name="connsiteY27" fmla="*/ 1647238 h 3090206"/>
                <a:gd name="connsiteX28" fmla="*/ 673384 w 7317762"/>
                <a:gd name="connsiteY28" fmla="*/ 1457667 h 3090206"/>
                <a:gd name="connsiteX29" fmla="*/ 1068389 w 7317762"/>
                <a:gd name="connsiteY29" fmla="*/ 1089676 h 3090206"/>
                <a:gd name="connsiteX30" fmla="*/ 831700 w 7317762"/>
                <a:gd name="connsiteY30" fmla="*/ 837125 h 3090206"/>
                <a:gd name="connsiteX31" fmla="*/ 1184750 w 7317762"/>
                <a:gd name="connsiteY31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203859 w 7317762"/>
                <a:gd name="connsiteY21" fmla="*/ 2983153 h 3090206"/>
                <a:gd name="connsiteX22" fmla="*/ 2450888 w 7317762"/>
                <a:gd name="connsiteY22" fmla="*/ 2795814 h 3090206"/>
                <a:gd name="connsiteX23" fmla="*/ 1991457 w 7317762"/>
                <a:gd name="connsiteY23" fmla="*/ 2804735 h 3090206"/>
                <a:gd name="connsiteX24" fmla="*/ 2000379 w 7317762"/>
                <a:gd name="connsiteY24" fmla="*/ 3090206 h 3090206"/>
                <a:gd name="connsiteX25" fmla="*/ 6333 w 7317762"/>
                <a:gd name="connsiteY25" fmla="*/ 3084037 h 3090206"/>
                <a:gd name="connsiteX26" fmla="*/ 4313 w 7317762"/>
                <a:gd name="connsiteY26" fmla="*/ 1758750 h 3090206"/>
                <a:gd name="connsiteX27" fmla="*/ 405757 w 7317762"/>
                <a:gd name="connsiteY27" fmla="*/ 2149043 h 3090206"/>
                <a:gd name="connsiteX28" fmla="*/ 818351 w 7317762"/>
                <a:gd name="connsiteY28" fmla="*/ 1647238 h 3090206"/>
                <a:gd name="connsiteX29" fmla="*/ 673384 w 7317762"/>
                <a:gd name="connsiteY29" fmla="*/ 1457667 h 3090206"/>
                <a:gd name="connsiteX30" fmla="*/ 1068389 w 7317762"/>
                <a:gd name="connsiteY30" fmla="*/ 1089676 h 3090206"/>
                <a:gd name="connsiteX31" fmla="*/ 831700 w 7317762"/>
                <a:gd name="connsiteY31" fmla="*/ 837125 h 3090206"/>
                <a:gd name="connsiteX32" fmla="*/ 1184750 w 7317762"/>
                <a:gd name="connsiteY32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2450888 w 7317762"/>
                <a:gd name="connsiteY22" fmla="*/ 2795814 h 3090206"/>
                <a:gd name="connsiteX23" fmla="*/ 1991457 w 7317762"/>
                <a:gd name="connsiteY23" fmla="*/ 2804735 h 3090206"/>
                <a:gd name="connsiteX24" fmla="*/ 2000379 w 7317762"/>
                <a:gd name="connsiteY24" fmla="*/ 3090206 h 3090206"/>
                <a:gd name="connsiteX25" fmla="*/ 6333 w 7317762"/>
                <a:gd name="connsiteY25" fmla="*/ 3084037 h 3090206"/>
                <a:gd name="connsiteX26" fmla="*/ 4313 w 7317762"/>
                <a:gd name="connsiteY26" fmla="*/ 1758750 h 3090206"/>
                <a:gd name="connsiteX27" fmla="*/ 405757 w 7317762"/>
                <a:gd name="connsiteY27" fmla="*/ 2149043 h 3090206"/>
                <a:gd name="connsiteX28" fmla="*/ 818351 w 7317762"/>
                <a:gd name="connsiteY28" fmla="*/ 1647238 h 3090206"/>
                <a:gd name="connsiteX29" fmla="*/ 673384 w 7317762"/>
                <a:gd name="connsiteY29" fmla="*/ 1457667 h 3090206"/>
                <a:gd name="connsiteX30" fmla="*/ 1068389 w 7317762"/>
                <a:gd name="connsiteY30" fmla="*/ 1089676 h 3090206"/>
                <a:gd name="connsiteX31" fmla="*/ 831700 w 7317762"/>
                <a:gd name="connsiteY31" fmla="*/ 837125 h 3090206"/>
                <a:gd name="connsiteX32" fmla="*/ 1184750 w 7317762"/>
                <a:gd name="connsiteY32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3713205 w 7317762"/>
                <a:gd name="connsiteY22" fmla="*/ 3023298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19109 w 7317762"/>
                <a:gd name="connsiteY22" fmla="*/ 2804734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557088 w 7317762"/>
                <a:gd name="connsiteY24" fmla="*/ 2782431 h 3090206"/>
                <a:gd name="connsiteX25" fmla="*/ 1991457 w 7317762"/>
                <a:gd name="connsiteY25" fmla="*/ 2804735 h 3090206"/>
                <a:gd name="connsiteX26" fmla="*/ 2000379 w 7317762"/>
                <a:gd name="connsiteY26" fmla="*/ 3090206 h 3090206"/>
                <a:gd name="connsiteX27" fmla="*/ 6333 w 7317762"/>
                <a:gd name="connsiteY27" fmla="*/ 3084037 h 3090206"/>
                <a:gd name="connsiteX28" fmla="*/ 4313 w 7317762"/>
                <a:gd name="connsiteY28" fmla="*/ 1758750 h 3090206"/>
                <a:gd name="connsiteX29" fmla="*/ 405757 w 7317762"/>
                <a:gd name="connsiteY29" fmla="*/ 2149043 h 3090206"/>
                <a:gd name="connsiteX30" fmla="*/ 818351 w 7317762"/>
                <a:gd name="connsiteY30" fmla="*/ 1647238 h 3090206"/>
                <a:gd name="connsiteX31" fmla="*/ 673384 w 7317762"/>
                <a:gd name="connsiteY31" fmla="*/ 1457667 h 3090206"/>
                <a:gd name="connsiteX32" fmla="*/ 1068389 w 7317762"/>
                <a:gd name="connsiteY32" fmla="*/ 1089676 h 3090206"/>
                <a:gd name="connsiteX33" fmla="*/ 831700 w 7317762"/>
                <a:gd name="connsiteY33" fmla="*/ 837125 h 3090206"/>
                <a:gd name="connsiteX34" fmla="*/ 1184750 w 7317762"/>
                <a:gd name="connsiteY34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1991457 w 7317762"/>
                <a:gd name="connsiteY25" fmla="*/ 2804735 h 3090206"/>
                <a:gd name="connsiteX26" fmla="*/ 2000379 w 7317762"/>
                <a:gd name="connsiteY26" fmla="*/ 3090206 h 3090206"/>
                <a:gd name="connsiteX27" fmla="*/ 6333 w 7317762"/>
                <a:gd name="connsiteY27" fmla="*/ 3084037 h 3090206"/>
                <a:gd name="connsiteX28" fmla="*/ 4313 w 7317762"/>
                <a:gd name="connsiteY28" fmla="*/ 1758750 h 3090206"/>
                <a:gd name="connsiteX29" fmla="*/ 405757 w 7317762"/>
                <a:gd name="connsiteY29" fmla="*/ 2149043 h 3090206"/>
                <a:gd name="connsiteX30" fmla="*/ 818351 w 7317762"/>
                <a:gd name="connsiteY30" fmla="*/ 1647238 h 3090206"/>
                <a:gd name="connsiteX31" fmla="*/ 673384 w 7317762"/>
                <a:gd name="connsiteY31" fmla="*/ 1457667 h 3090206"/>
                <a:gd name="connsiteX32" fmla="*/ 1068389 w 7317762"/>
                <a:gd name="connsiteY32" fmla="*/ 1089676 h 3090206"/>
                <a:gd name="connsiteX33" fmla="*/ 831700 w 7317762"/>
                <a:gd name="connsiteY33" fmla="*/ 837125 h 3090206"/>
                <a:gd name="connsiteX34" fmla="*/ 1184750 w 7317762"/>
                <a:gd name="connsiteY34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2972764 w 7317762"/>
                <a:gd name="connsiteY25" fmla="*/ 2800273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28585 w 7317762"/>
                <a:gd name="connsiteY23" fmla="*/ 2992076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55347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642688 w 7317762"/>
                <a:gd name="connsiteY25" fmla="*/ 2800273 h 3090206"/>
                <a:gd name="connsiteX26" fmla="*/ 2455347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73189 w 7317762"/>
                <a:gd name="connsiteY25" fmla="*/ 3076823 h 3090206"/>
                <a:gd name="connsiteX26" fmla="*/ 2455347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0758 w 7317762"/>
                <a:gd name="connsiteY23" fmla="*/ 2800275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5219 w 7317762"/>
                <a:gd name="connsiteY23" fmla="*/ 279581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5219 w 7317762"/>
                <a:gd name="connsiteY23" fmla="*/ 279581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5813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98702 w 7331714"/>
                <a:gd name="connsiteY0" fmla="*/ 489647 h 3090206"/>
                <a:gd name="connsiteX1" fmla="*/ 1483155 w 7331714"/>
                <a:gd name="connsiteY1" fmla="*/ 779170 h 3090206"/>
                <a:gd name="connsiteX2" fmla="*/ 1863082 w 7331714"/>
                <a:gd name="connsiteY2" fmla="*/ 367046 h 3090206"/>
                <a:gd name="connsiteX3" fmla="*/ 1991871 w 7331714"/>
                <a:gd name="connsiteY3" fmla="*/ 515153 h 3090206"/>
                <a:gd name="connsiteX4" fmla="*/ 2146417 w 7331714"/>
                <a:gd name="connsiteY4" fmla="*/ 386365 h 3090206"/>
                <a:gd name="connsiteX5" fmla="*/ 2030506 w 7331714"/>
                <a:gd name="connsiteY5" fmla="*/ 270454 h 3090206"/>
                <a:gd name="connsiteX6" fmla="*/ 2294524 w 7331714"/>
                <a:gd name="connsiteY6" fmla="*/ 6438 h 3090206"/>
                <a:gd name="connsiteX7" fmla="*/ 5842654 w 7331714"/>
                <a:gd name="connsiteY7" fmla="*/ 0 h 3090206"/>
                <a:gd name="connsiteX8" fmla="*/ 6151747 w 7331714"/>
                <a:gd name="connsiteY8" fmla="*/ 296213 h 3090206"/>
                <a:gd name="connsiteX9" fmla="*/ 6080912 w 7331714"/>
                <a:gd name="connsiteY9" fmla="*/ 373486 h 3090206"/>
                <a:gd name="connsiteX10" fmla="*/ 6183944 w 7331714"/>
                <a:gd name="connsiteY10" fmla="*/ 508714 h 3090206"/>
                <a:gd name="connsiteX11" fmla="*/ 6713528 w 7331714"/>
                <a:gd name="connsiteY11" fmla="*/ 1075636 h 3090206"/>
                <a:gd name="connsiteX12" fmla="*/ 6853644 w 7331714"/>
                <a:gd name="connsiteY12" fmla="*/ 972354 h 3090206"/>
                <a:gd name="connsiteX13" fmla="*/ 7278648 w 7331714"/>
                <a:gd name="connsiteY13" fmla="*/ 1397357 h 3090206"/>
                <a:gd name="connsiteX14" fmla="*/ 6905161 w 7331714"/>
                <a:gd name="connsiteY14" fmla="*/ 1751526 h 3090206"/>
                <a:gd name="connsiteX15" fmla="*/ 7330164 w 7331714"/>
                <a:gd name="connsiteY15" fmla="*/ 2182967 h 3090206"/>
                <a:gd name="connsiteX16" fmla="*/ 7331714 w 7331714"/>
                <a:gd name="connsiteY16" fmla="*/ 3084037 h 3090206"/>
                <a:gd name="connsiteX17" fmla="*/ 5783442 w 7331714"/>
                <a:gd name="connsiteY17" fmla="*/ 3081285 h 3090206"/>
                <a:gd name="connsiteX18" fmla="*/ 5783443 w 7331714"/>
                <a:gd name="connsiteY18" fmla="*/ 2791352 h 3090206"/>
                <a:gd name="connsiteX19" fmla="*/ 5324012 w 7331714"/>
                <a:gd name="connsiteY19" fmla="*/ 2795813 h 3090206"/>
                <a:gd name="connsiteX20" fmla="*/ 5319552 w 7331714"/>
                <a:gd name="connsiteY20" fmla="*/ 3085745 h 3090206"/>
                <a:gd name="connsiteX21" fmla="*/ 4124141 w 7331714"/>
                <a:gd name="connsiteY21" fmla="*/ 3090205 h 3090206"/>
                <a:gd name="connsiteX22" fmla="*/ 4137521 w 7331714"/>
                <a:gd name="connsiteY22" fmla="*/ 2791353 h 3090206"/>
                <a:gd name="connsiteX23" fmla="*/ 3669171 w 7331714"/>
                <a:gd name="connsiteY23" fmla="*/ 2795814 h 3090206"/>
                <a:gd name="connsiteX24" fmla="*/ 3669171 w 7331714"/>
                <a:gd name="connsiteY24" fmla="*/ 3081284 h 3090206"/>
                <a:gd name="connsiteX25" fmla="*/ 2487141 w 7331714"/>
                <a:gd name="connsiteY25" fmla="*/ 3076823 h 3090206"/>
                <a:gd name="connsiteX26" fmla="*/ 2487141 w 7331714"/>
                <a:gd name="connsiteY26" fmla="*/ 2795813 h 3090206"/>
                <a:gd name="connsiteX27" fmla="*/ 2005409 w 7331714"/>
                <a:gd name="connsiteY27" fmla="*/ 2804735 h 3090206"/>
                <a:gd name="connsiteX28" fmla="*/ 2014331 w 7331714"/>
                <a:gd name="connsiteY28" fmla="*/ 3090206 h 3090206"/>
                <a:gd name="connsiteX29" fmla="*/ 20285 w 7331714"/>
                <a:gd name="connsiteY29" fmla="*/ 3084037 h 3090206"/>
                <a:gd name="connsiteX30" fmla="*/ 2363 w 7331714"/>
                <a:gd name="connsiteY30" fmla="*/ 1758750 h 3090206"/>
                <a:gd name="connsiteX31" fmla="*/ 419709 w 7331714"/>
                <a:gd name="connsiteY31" fmla="*/ 2149043 h 3090206"/>
                <a:gd name="connsiteX32" fmla="*/ 832303 w 7331714"/>
                <a:gd name="connsiteY32" fmla="*/ 1647238 h 3090206"/>
                <a:gd name="connsiteX33" fmla="*/ 687336 w 7331714"/>
                <a:gd name="connsiteY33" fmla="*/ 1457667 h 3090206"/>
                <a:gd name="connsiteX34" fmla="*/ 1082341 w 7331714"/>
                <a:gd name="connsiteY34" fmla="*/ 1089676 h 3090206"/>
                <a:gd name="connsiteX35" fmla="*/ 845652 w 7331714"/>
                <a:gd name="connsiteY35" fmla="*/ 837125 h 3090206"/>
                <a:gd name="connsiteX36" fmla="*/ 1198702 w 7331714"/>
                <a:gd name="connsiteY36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718350 w 7336536"/>
                <a:gd name="connsiteY11" fmla="*/ 1075636 h 3090206"/>
                <a:gd name="connsiteX12" fmla="*/ 6858466 w 7336536"/>
                <a:gd name="connsiteY12" fmla="*/ 972354 h 3090206"/>
                <a:gd name="connsiteX13" fmla="*/ 7283470 w 7336536"/>
                <a:gd name="connsiteY13" fmla="*/ 1397357 h 3090206"/>
                <a:gd name="connsiteX14" fmla="*/ 6909983 w 7336536"/>
                <a:gd name="connsiteY14" fmla="*/ 1751526 h 3090206"/>
                <a:gd name="connsiteX15" fmla="*/ 7334986 w 7336536"/>
                <a:gd name="connsiteY15" fmla="*/ 2182967 h 3090206"/>
                <a:gd name="connsiteX16" fmla="*/ 7336536 w 7336536"/>
                <a:gd name="connsiteY16" fmla="*/ 3084037 h 3090206"/>
                <a:gd name="connsiteX17" fmla="*/ 5788264 w 7336536"/>
                <a:gd name="connsiteY17" fmla="*/ 3081285 h 3090206"/>
                <a:gd name="connsiteX18" fmla="*/ 5788265 w 7336536"/>
                <a:gd name="connsiteY18" fmla="*/ 2791352 h 3090206"/>
                <a:gd name="connsiteX19" fmla="*/ 5328834 w 7336536"/>
                <a:gd name="connsiteY19" fmla="*/ 2795813 h 3090206"/>
                <a:gd name="connsiteX20" fmla="*/ 5324374 w 7336536"/>
                <a:gd name="connsiteY20" fmla="*/ 3085745 h 3090206"/>
                <a:gd name="connsiteX21" fmla="*/ 4128963 w 7336536"/>
                <a:gd name="connsiteY21" fmla="*/ 3090205 h 3090206"/>
                <a:gd name="connsiteX22" fmla="*/ 4142343 w 7336536"/>
                <a:gd name="connsiteY22" fmla="*/ 2791353 h 3090206"/>
                <a:gd name="connsiteX23" fmla="*/ 3673993 w 7336536"/>
                <a:gd name="connsiteY23" fmla="*/ 2795814 h 3090206"/>
                <a:gd name="connsiteX24" fmla="*/ 3673993 w 7336536"/>
                <a:gd name="connsiteY24" fmla="*/ 3081284 h 3090206"/>
                <a:gd name="connsiteX25" fmla="*/ 2491963 w 7336536"/>
                <a:gd name="connsiteY25" fmla="*/ 3076823 h 3090206"/>
                <a:gd name="connsiteX26" fmla="*/ 2491963 w 7336536"/>
                <a:gd name="connsiteY26" fmla="*/ 2795813 h 3090206"/>
                <a:gd name="connsiteX27" fmla="*/ 2010231 w 7336536"/>
                <a:gd name="connsiteY27" fmla="*/ 2804735 h 3090206"/>
                <a:gd name="connsiteX28" fmla="*/ 2019153 w 7336536"/>
                <a:gd name="connsiteY28" fmla="*/ 3090206 h 3090206"/>
                <a:gd name="connsiteX29" fmla="*/ 1253 w 7336536"/>
                <a:gd name="connsiteY29" fmla="*/ 3084037 h 3090206"/>
                <a:gd name="connsiteX30" fmla="*/ 7185 w 7336536"/>
                <a:gd name="connsiteY30" fmla="*/ 1758750 h 3090206"/>
                <a:gd name="connsiteX31" fmla="*/ 424531 w 7336536"/>
                <a:gd name="connsiteY31" fmla="*/ 2149043 h 3090206"/>
                <a:gd name="connsiteX32" fmla="*/ 837125 w 7336536"/>
                <a:gd name="connsiteY32" fmla="*/ 1647238 h 3090206"/>
                <a:gd name="connsiteX33" fmla="*/ 692158 w 7336536"/>
                <a:gd name="connsiteY33" fmla="*/ 1457667 h 3090206"/>
                <a:gd name="connsiteX34" fmla="*/ 1087163 w 7336536"/>
                <a:gd name="connsiteY34" fmla="*/ 1089676 h 3090206"/>
                <a:gd name="connsiteX35" fmla="*/ 850474 w 7336536"/>
                <a:gd name="connsiteY35" fmla="*/ 837125 h 3090206"/>
                <a:gd name="connsiteX36" fmla="*/ 1203524 w 7336536"/>
                <a:gd name="connsiteY36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035328 w 7336536"/>
                <a:gd name="connsiteY4" fmla="*/ 270454 h 3090206"/>
                <a:gd name="connsiteX5" fmla="*/ 2299346 w 7336536"/>
                <a:gd name="connsiteY5" fmla="*/ 6438 h 3090206"/>
                <a:gd name="connsiteX6" fmla="*/ 5847476 w 7336536"/>
                <a:gd name="connsiteY6" fmla="*/ 0 h 3090206"/>
                <a:gd name="connsiteX7" fmla="*/ 6156569 w 7336536"/>
                <a:gd name="connsiteY7" fmla="*/ 296213 h 3090206"/>
                <a:gd name="connsiteX8" fmla="*/ 6085734 w 7336536"/>
                <a:gd name="connsiteY8" fmla="*/ 373486 h 3090206"/>
                <a:gd name="connsiteX9" fmla="*/ 6188766 w 7336536"/>
                <a:gd name="connsiteY9" fmla="*/ 508714 h 3090206"/>
                <a:gd name="connsiteX10" fmla="*/ 6718350 w 7336536"/>
                <a:gd name="connsiteY10" fmla="*/ 1075636 h 3090206"/>
                <a:gd name="connsiteX11" fmla="*/ 6858466 w 7336536"/>
                <a:gd name="connsiteY11" fmla="*/ 972354 h 3090206"/>
                <a:gd name="connsiteX12" fmla="*/ 7283470 w 7336536"/>
                <a:gd name="connsiteY12" fmla="*/ 1397357 h 3090206"/>
                <a:gd name="connsiteX13" fmla="*/ 6909983 w 7336536"/>
                <a:gd name="connsiteY13" fmla="*/ 1751526 h 3090206"/>
                <a:gd name="connsiteX14" fmla="*/ 7334986 w 7336536"/>
                <a:gd name="connsiteY14" fmla="*/ 2182967 h 3090206"/>
                <a:gd name="connsiteX15" fmla="*/ 7336536 w 7336536"/>
                <a:gd name="connsiteY15" fmla="*/ 3084037 h 3090206"/>
                <a:gd name="connsiteX16" fmla="*/ 5788264 w 7336536"/>
                <a:gd name="connsiteY16" fmla="*/ 3081285 h 3090206"/>
                <a:gd name="connsiteX17" fmla="*/ 5788265 w 7336536"/>
                <a:gd name="connsiteY17" fmla="*/ 2791352 h 3090206"/>
                <a:gd name="connsiteX18" fmla="*/ 5328834 w 7336536"/>
                <a:gd name="connsiteY18" fmla="*/ 2795813 h 3090206"/>
                <a:gd name="connsiteX19" fmla="*/ 5324374 w 7336536"/>
                <a:gd name="connsiteY19" fmla="*/ 3085745 h 3090206"/>
                <a:gd name="connsiteX20" fmla="*/ 4128963 w 7336536"/>
                <a:gd name="connsiteY20" fmla="*/ 3090205 h 3090206"/>
                <a:gd name="connsiteX21" fmla="*/ 4142343 w 7336536"/>
                <a:gd name="connsiteY21" fmla="*/ 2791353 h 3090206"/>
                <a:gd name="connsiteX22" fmla="*/ 3673993 w 7336536"/>
                <a:gd name="connsiteY22" fmla="*/ 2795814 h 3090206"/>
                <a:gd name="connsiteX23" fmla="*/ 3673993 w 7336536"/>
                <a:gd name="connsiteY23" fmla="*/ 3081284 h 3090206"/>
                <a:gd name="connsiteX24" fmla="*/ 2491963 w 7336536"/>
                <a:gd name="connsiteY24" fmla="*/ 3076823 h 3090206"/>
                <a:gd name="connsiteX25" fmla="*/ 2491963 w 7336536"/>
                <a:gd name="connsiteY25" fmla="*/ 2795813 h 3090206"/>
                <a:gd name="connsiteX26" fmla="*/ 2010231 w 7336536"/>
                <a:gd name="connsiteY26" fmla="*/ 2804735 h 3090206"/>
                <a:gd name="connsiteX27" fmla="*/ 2019153 w 7336536"/>
                <a:gd name="connsiteY27" fmla="*/ 3090206 h 3090206"/>
                <a:gd name="connsiteX28" fmla="*/ 1253 w 7336536"/>
                <a:gd name="connsiteY28" fmla="*/ 3084037 h 3090206"/>
                <a:gd name="connsiteX29" fmla="*/ 7185 w 7336536"/>
                <a:gd name="connsiteY29" fmla="*/ 1758750 h 3090206"/>
                <a:gd name="connsiteX30" fmla="*/ 424531 w 7336536"/>
                <a:gd name="connsiteY30" fmla="*/ 2149043 h 3090206"/>
                <a:gd name="connsiteX31" fmla="*/ 837125 w 7336536"/>
                <a:gd name="connsiteY31" fmla="*/ 1647238 h 3090206"/>
                <a:gd name="connsiteX32" fmla="*/ 692158 w 7336536"/>
                <a:gd name="connsiteY32" fmla="*/ 1457667 h 3090206"/>
                <a:gd name="connsiteX33" fmla="*/ 1087163 w 7336536"/>
                <a:gd name="connsiteY33" fmla="*/ 1089676 h 3090206"/>
                <a:gd name="connsiteX34" fmla="*/ 850474 w 7336536"/>
                <a:gd name="connsiteY34" fmla="*/ 837125 h 3090206"/>
                <a:gd name="connsiteX35" fmla="*/ 1203524 w 7336536"/>
                <a:gd name="connsiteY35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299346 w 7336536"/>
                <a:gd name="connsiteY4" fmla="*/ 6438 h 3090206"/>
                <a:gd name="connsiteX5" fmla="*/ 5847476 w 7336536"/>
                <a:gd name="connsiteY5" fmla="*/ 0 h 3090206"/>
                <a:gd name="connsiteX6" fmla="*/ 6156569 w 7336536"/>
                <a:gd name="connsiteY6" fmla="*/ 296213 h 3090206"/>
                <a:gd name="connsiteX7" fmla="*/ 6085734 w 7336536"/>
                <a:gd name="connsiteY7" fmla="*/ 373486 h 3090206"/>
                <a:gd name="connsiteX8" fmla="*/ 6188766 w 7336536"/>
                <a:gd name="connsiteY8" fmla="*/ 508714 h 3090206"/>
                <a:gd name="connsiteX9" fmla="*/ 6718350 w 7336536"/>
                <a:gd name="connsiteY9" fmla="*/ 1075636 h 3090206"/>
                <a:gd name="connsiteX10" fmla="*/ 6858466 w 7336536"/>
                <a:gd name="connsiteY10" fmla="*/ 972354 h 3090206"/>
                <a:gd name="connsiteX11" fmla="*/ 7283470 w 7336536"/>
                <a:gd name="connsiteY11" fmla="*/ 1397357 h 3090206"/>
                <a:gd name="connsiteX12" fmla="*/ 6909983 w 7336536"/>
                <a:gd name="connsiteY12" fmla="*/ 1751526 h 3090206"/>
                <a:gd name="connsiteX13" fmla="*/ 7334986 w 7336536"/>
                <a:gd name="connsiteY13" fmla="*/ 2182967 h 3090206"/>
                <a:gd name="connsiteX14" fmla="*/ 7336536 w 7336536"/>
                <a:gd name="connsiteY14" fmla="*/ 3084037 h 3090206"/>
                <a:gd name="connsiteX15" fmla="*/ 5788264 w 7336536"/>
                <a:gd name="connsiteY15" fmla="*/ 3081285 h 3090206"/>
                <a:gd name="connsiteX16" fmla="*/ 5788265 w 7336536"/>
                <a:gd name="connsiteY16" fmla="*/ 2791352 h 3090206"/>
                <a:gd name="connsiteX17" fmla="*/ 5328834 w 7336536"/>
                <a:gd name="connsiteY17" fmla="*/ 2795813 h 3090206"/>
                <a:gd name="connsiteX18" fmla="*/ 5324374 w 7336536"/>
                <a:gd name="connsiteY18" fmla="*/ 3085745 h 3090206"/>
                <a:gd name="connsiteX19" fmla="*/ 4128963 w 7336536"/>
                <a:gd name="connsiteY19" fmla="*/ 3090205 h 3090206"/>
                <a:gd name="connsiteX20" fmla="*/ 4142343 w 7336536"/>
                <a:gd name="connsiteY20" fmla="*/ 2791353 h 3090206"/>
                <a:gd name="connsiteX21" fmla="*/ 3673993 w 7336536"/>
                <a:gd name="connsiteY21" fmla="*/ 2795814 h 3090206"/>
                <a:gd name="connsiteX22" fmla="*/ 3673993 w 7336536"/>
                <a:gd name="connsiteY22" fmla="*/ 3081284 h 3090206"/>
                <a:gd name="connsiteX23" fmla="*/ 2491963 w 7336536"/>
                <a:gd name="connsiteY23" fmla="*/ 3076823 h 3090206"/>
                <a:gd name="connsiteX24" fmla="*/ 2491963 w 7336536"/>
                <a:gd name="connsiteY24" fmla="*/ 2795813 h 3090206"/>
                <a:gd name="connsiteX25" fmla="*/ 2010231 w 7336536"/>
                <a:gd name="connsiteY25" fmla="*/ 2804735 h 3090206"/>
                <a:gd name="connsiteX26" fmla="*/ 2019153 w 7336536"/>
                <a:gd name="connsiteY26" fmla="*/ 3090206 h 3090206"/>
                <a:gd name="connsiteX27" fmla="*/ 1253 w 7336536"/>
                <a:gd name="connsiteY27" fmla="*/ 3084037 h 3090206"/>
                <a:gd name="connsiteX28" fmla="*/ 7185 w 7336536"/>
                <a:gd name="connsiteY28" fmla="*/ 1758750 h 3090206"/>
                <a:gd name="connsiteX29" fmla="*/ 424531 w 7336536"/>
                <a:gd name="connsiteY29" fmla="*/ 2149043 h 3090206"/>
                <a:gd name="connsiteX30" fmla="*/ 837125 w 7336536"/>
                <a:gd name="connsiteY30" fmla="*/ 1647238 h 3090206"/>
                <a:gd name="connsiteX31" fmla="*/ 692158 w 7336536"/>
                <a:gd name="connsiteY31" fmla="*/ 1457667 h 3090206"/>
                <a:gd name="connsiteX32" fmla="*/ 1087163 w 7336536"/>
                <a:gd name="connsiteY32" fmla="*/ 1089676 h 3090206"/>
                <a:gd name="connsiteX33" fmla="*/ 850474 w 7336536"/>
                <a:gd name="connsiteY33" fmla="*/ 837125 h 3090206"/>
                <a:gd name="connsiteX34" fmla="*/ 1203524 w 7336536"/>
                <a:gd name="connsiteY34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2299346 w 7336536"/>
                <a:gd name="connsiteY3" fmla="*/ 6438 h 3090206"/>
                <a:gd name="connsiteX4" fmla="*/ 5847476 w 7336536"/>
                <a:gd name="connsiteY4" fmla="*/ 0 h 3090206"/>
                <a:gd name="connsiteX5" fmla="*/ 6156569 w 7336536"/>
                <a:gd name="connsiteY5" fmla="*/ 296213 h 3090206"/>
                <a:gd name="connsiteX6" fmla="*/ 6085734 w 7336536"/>
                <a:gd name="connsiteY6" fmla="*/ 373486 h 3090206"/>
                <a:gd name="connsiteX7" fmla="*/ 6188766 w 7336536"/>
                <a:gd name="connsiteY7" fmla="*/ 508714 h 3090206"/>
                <a:gd name="connsiteX8" fmla="*/ 6718350 w 7336536"/>
                <a:gd name="connsiteY8" fmla="*/ 1075636 h 3090206"/>
                <a:gd name="connsiteX9" fmla="*/ 6858466 w 7336536"/>
                <a:gd name="connsiteY9" fmla="*/ 972354 h 3090206"/>
                <a:gd name="connsiteX10" fmla="*/ 7283470 w 7336536"/>
                <a:gd name="connsiteY10" fmla="*/ 1397357 h 3090206"/>
                <a:gd name="connsiteX11" fmla="*/ 6909983 w 7336536"/>
                <a:gd name="connsiteY11" fmla="*/ 1751526 h 3090206"/>
                <a:gd name="connsiteX12" fmla="*/ 7334986 w 7336536"/>
                <a:gd name="connsiteY12" fmla="*/ 2182967 h 3090206"/>
                <a:gd name="connsiteX13" fmla="*/ 7336536 w 7336536"/>
                <a:gd name="connsiteY13" fmla="*/ 3084037 h 3090206"/>
                <a:gd name="connsiteX14" fmla="*/ 5788264 w 7336536"/>
                <a:gd name="connsiteY14" fmla="*/ 3081285 h 3090206"/>
                <a:gd name="connsiteX15" fmla="*/ 5788265 w 7336536"/>
                <a:gd name="connsiteY15" fmla="*/ 2791352 h 3090206"/>
                <a:gd name="connsiteX16" fmla="*/ 5328834 w 7336536"/>
                <a:gd name="connsiteY16" fmla="*/ 2795813 h 3090206"/>
                <a:gd name="connsiteX17" fmla="*/ 5324374 w 7336536"/>
                <a:gd name="connsiteY17" fmla="*/ 3085745 h 3090206"/>
                <a:gd name="connsiteX18" fmla="*/ 4128963 w 7336536"/>
                <a:gd name="connsiteY18" fmla="*/ 3090205 h 3090206"/>
                <a:gd name="connsiteX19" fmla="*/ 4142343 w 7336536"/>
                <a:gd name="connsiteY19" fmla="*/ 2791353 h 3090206"/>
                <a:gd name="connsiteX20" fmla="*/ 3673993 w 7336536"/>
                <a:gd name="connsiteY20" fmla="*/ 2795814 h 3090206"/>
                <a:gd name="connsiteX21" fmla="*/ 3673993 w 7336536"/>
                <a:gd name="connsiteY21" fmla="*/ 3081284 h 3090206"/>
                <a:gd name="connsiteX22" fmla="*/ 2491963 w 7336536"/>
                <a:gd name="connsiteY22" fmla="*/ 3076823 h 3090206"/>
                <a:gd name="connsiteX23" fmla="*/ 2491963 w 7336536"/>
                <a:gd name="connsiteY23" fmla="*/ 2795813 h 3090206"/>
                <a:gd name="connsiteX24" fmla="*/ 2010231 w 7336536"/>
                <a:gd name="connsiteY24" fmla="*/ 2804735 h 3090206"/>
                <a:gd name="connsiteX25" fmla="*/ 2019153 w 7336536"/>
                <a:gd name="connsiteY25" fmla="*/ 3090206 h 3090206"/>
                <a:gd name="connsiteX26" fmla="*/ 1253 w 7336536"/>
                <a:gd name="connsiteY26" fmla="*/ 3084037 h 3090206"/>
                <a:gd name="connsiteX27" fmla="*/ 7185 w 7336536"/>
                <a:gd name="connsiteY27" fmla="*/ 1758750 h 3090206"/>
                <a:gd name="connsiteX28" fmla="*/ 424531 w 7336536"/>
                <a:gd name="connsiteY28" fmla="*/ 2149043 h 3090206"/>
                <a:gd name="connsiteX29" fmla="*/ 837125 w 7336536"/>
                <a:gd name="connsiteY29" fmla="*/ 1647238 h 3090206"/>
                <a:gd name="connsiteX30" fmla="*/ 692158 w 7336536"/>
                <a:gd name="connsiteY30" fmla="*/ 1457667 h 3090206"/>
                <a:gd name="connsiteX31" fmla="*/ 1087163 w 7336536"/>
                <a:gd name="connsiteY31" fmla="*/ 1089676 h 3090206"/>
                <a:gd name="connsiteX32" fmla="*/ 850474 w 7336536"/>
                <a:gd name="connsiteY32" fmla="*/ 837125 h 3090206"/>
                <a:gd name="connsiteX33" fmla="*/ 1203524 w 7336536"/>
                <a:gd name="connsiteY33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2299346 w 7336536"/>
                <a:gd name="connsiteY2" fmla="*/ 6438 h 3090206"/>
                <a:gd name="connsiteX3" fmla="*/ 5847476 w 7336536"/>
                <a:gd name="connsiteY3" fmla="*/ 0 h 3090206"/>
                <a:gd name="connsiteX4" fmla="*/ 6156569 w 7336536"/>
                <a:gd name="connsiteY4" fmla="*/ 296213 h 3090206"/>
                <a:gd name="connsiteX5" fmla="*/ 6085734 w 7336536"/>
                <a:gd name="connsiteY5" fmla="*/ 373486 h 3090206"/>
                <a:gd name="connsiteX6" fmla="*/ 6188766 w 7336536"/>
                <a:gd name="connsiteY6" fmla="*/ 508714 h 3090206"/>
                <a:gd name="connsiteX7" fmla="*/ 6718350 w 7336536"/>
                <a:gd name="connsiteY7" fmla="*/ 1075636 h 3090206"/>
                <a:gd name="connsiteX8" fmla="*/ 6858466 w 7336536"/>
                <a:gd name="connsiteY8" fmla="*/ 972354 h 3090206"/>
                <a:gd name="connsiteX9" fmla="*/ 7283470 w 7336536"/>
                <a:gd name="connsiteY9" fmla="*/ 1397357 h 3090206"/>
                <a:gd name="connsiteX10" fmla="*/ 6909983 w 7336536"/>
                <a:gd name="connsiteY10" fmla="*/ 1751526 h 3090206"/>
                <a:gd name="connsiteX11" fmla="*/ 7334986 w 7336536"/>
                <a:gd name="connsiteY11" fmla="*/ 2182967 h 3090206"/>
                <a:gd name="connsiteX12" fmla="*/ 7336536 w 7336536"/>
                <a:gd name="connsiteY12" fmla="*/ 3084037 h 3090206"/>
                <a:gd name="connsiteX13" fmla="*/ 5788264 w 7336536"/>
                <a:gd name="connsiteY13" fmla="*/ 3081285 h 3090206"/>
                <a:gd name="connsiteX14" fmla="*/ 5788265 w 7336536"/>
                <a:gd name="connsiteY14" fmla="*/ 2791352 h 3090206"/>
                <a:gd name="connsiteX15" fmla="*/ 5328834 w 7336536"/>
                <a:gd name="connsiteY15" fmla="*/ 2795813 h 3090206"/>
                <a:gd name="connsiteX16" fmla="*/ 5324374 w 7336536"/>
                <a:gd name="connsiteY16" fmla="*/ 3085745 h 3090206"/>
                <a:gd name="connsiteX17" fmla="*/ 4128963 w 7336536"/>
                <a:gd name="connsiteY17" fmla="*/ 3090205 h 3090206"/>
                <a:gd name="connsiteX18" fmla="*/ 4142343 w 7336536"/>
                <a:gd name="connsiteY18" fmla="*/ 2791353 h 3090206"/>
                <a:gd name="connsiteX19" fmla="*/ 3673993 w 7336536"/>
                <a:gd name="connsiteY19" fmla="*/ 2795814 h 3090206"/>
                <a:gd name="connsiteX20" fmla="*/ 3673993 w 7336536"/>
                <a:gd name="connsiteY20" fmla="*/ 3081284 h 3090206"/>
                <a:gd name="connsiteX21" fmla="*/ 2491963 w 7336536"/>
                <a:gd name="connsiteY21" fmla="*/ 3076823 h 3090206"/>
                <a:gd name="connsiteX22" fmla="*/ 2491963 w 7336536"/>
                <a:gd name="connsiteY22" fmla="*/ 2795813 h 3090206"/>
                <a:gd name="connsiteX23" fmla="*/ 2010231 w 7336536"/>
                <a:gd name="connsiteY23" fmla="*/ 2804735 h 3090206"/>
                <a:gd name="connsiteX24" fmla="*/ 2019153 w 7336536"/>
                <a:gd name="connsiteY24" fmla="*/ 3090206 h 3090206"/>
                <a:gd name="connsiteX25" fmla="*/ 1253 w 7336536"/>
                <a:gd name="connsiteY25" fmla="*/ 3084037 h 3090206"/>
                <a:gd name="connsiteX26" fmla="*/ 7185 w 7336536"/>
                <a:gd name="connsiteY26" fmla="*/ 1758750 h 3090206"/>
                <a:gd name="connsiteX27" fmla="*/ 424531 w 7336536"/>
                <a:gd name="connsiteY27" fmla="*/ 2149043 h 3090206"/>
                <a:gd name="connsiteX28" fmla="*/ 837125 w 7336536"/>
                <a:gd name="connsiteY28" fmla="*/ 1647238 h 3090206"/>
                <a:gd name="connsiteX29" fmla="*/ 692158 w 7336536"/>
                <a:gd name="connsiteY29" fmla="*/ 1457667 h 3090206"/>
                <a:gd name="connsiteX30" fmla="*/ 1087163 w 7336536"/>
                <a:gd name="connsiteY30" fmla="*/ 1089676 h 3090206"/>
                <a:gd name="connsiteX31" fmla="*/ 850474 w 7336536"/>
                <a:gd name="connsiteY31" fmla="*/ 837125 h 3090206"/>
                <a:gd name="connsiteX32" fmla="*/ 1203524 w 7336536"/>
                <a:gd name="connsiteY32" fmla="*/ 489647 h 3090206"/>
                <a:gd name="connsiteX0" fmla="*/ 1203524 w 7336536"/>
                <a:gd name="connsiteY0" fmla="*/ 489647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29" fmla="*/ 1087163 w 7336536"/>
                <a:gd name="connsiteY29" fmla="*/ 1089676 h 3090206"/>
                <a:gd name="connsiteX30" fmla="*/ 850474 w 7336536"/>
                <a:gd name="connsiteY30" fmla="*/ 837125 h 3090206"/>
                <a:gd name="connsiteX31" fmla="*/ 1203524 w 7336536"/>
                <a:gd name="connsiteY31" fmla="*/ 489647 h 3090206"/>
                <a:gd name="connsiteX0" fmla="*/ 850474 w 7336536"/>
                <a:gd name="connsiteY0" fmla="*/ 837125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29" fmla="*/ 1087163 w 7336536"/>
                <a:gd name="connsiteY29" fmla="*/ 1089676 h 3090206"/>
                <a:gd name="connsiteX30" fmla="*/ 850474 w 7336536"/>
                <a:gd name="connsiteY30" fmla="*/ 837125 h 3090206"/>
                <a:gd name="connsiteX0" fmla="*/ 1087163 w 7336536"/>
                <a:gd name="connsiteY0" fmla="*/ 1089676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29" fmla="*/ 1087163 w 7336536"/>
                <a:gd name="connsiteY29" fmla="*/ 1089676 h 3090206"/>
                <a:gd name="connsiteX0" fmla="*/ 692158 w 7336536"/>
                <a:gd name="connsiteY0" fmla="*/ 1457667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0" fmla="*/ 837125 w 7336536"/>
                <a:gd name="connsiteY0" fmla="*/ 1647238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0" fmla="*/ 424531 w 7336536"/>
                <a:gd name="connsiteY0" fmla="*/ 2149043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0" fmla="*/ 7185 w 7336536"/>
                <a:gd name="connsiteY0" fmla="*/ 1758750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0" fmla="*/ 0 w 7335283"/>
                <a:gd name="connsiteY0" fmla="*/ 3084037 h 3090206"/>
                <a:gd name="connsiteX1" fmla="*/ 2298093 w 7335283"/>
                <a:gd name="connsiteY1" fmla="*/ 6438 h 3090206"/>
                <a:gd name="connsiteX2" fmla="*/ 5846223 w 7335283"/>
                <a:gd name="connsiteY2" fmla="*/ 0 h 3090206"/>
                <a:gd name="connsiteX3" fmla="*/ 6155316 w 7335283"/>
                <a:gd name="connsiteY3" fmla="*/ 296213 h 3090206"/>
                <a:gd name="connsiteX4" fmla="*/ 6084481 w 7335283"/>
                <a:gd name="connsiteY4" fmla="*/ 373486 h 3090206"/>
                <a:gd name="connsiteX5" fmla="*/ 6187513 w 7335283"/>
                <a:gd name="connsiteY5" fmla="*/ 508714 h 3090206"/>
                <a:gd name="connsiteX6" fmla="*/ 6717097 w 7335283"/>
                <a:gd name="connsiteY6" fmla="*/ 1075636 h 3090206"/>
                <a:gd name="connsiteX7" fmla="*/ 6857213 w 7335283"/>
                <a:gd name="connsiteY7" fmla="*/ 972354 h 3090206"/>
                <a:gd name="connsiteX8" fmla="*/ 7282217 w 7335283"/>
                <a:gd name="connsiteY8" fmla="*/ 1397357 h 3090206"/>
                <a:gd name="connsiteX9" fmla="*/ 6908730 w 7335283"/>
                <a:gd name="connsiteY9" fmla="*/ 1751526 h 3090206"/>
                <a:gd name="connsiteX10" fmla="*/ 7333733 w 7335283"/>
                <a:gd name="connsiteY10" fmla="*/ 2182967 h 3090206"/>
                <a:gd name="connsiteX11" fmla="*/ 7335283 w 7335283"/>
                <a:gd name="connsiteY11" fmla="*/ 3084037 h 3090206"/>
                <a:gd name="connsiteX12" fmla="*/ 5787011 w 7335283"/>
                <a:gd name="connsiteY12" fmla="*/ 3081285 h 3090206"/>
                <a:gd name="connsiteX13" fmla="*/ 5787012 w 7335283"/>
                <a:gd name="connsiteY13" fmla="*/ 2791352 h 3090206"/>
                <a:gd name="connsiteX14" fmla="*/ 5327581 w 7335283"/>
                <a:gd name="connsiteY14" fmla="*/ 2795813 h 3090206"/>
                <a:gd name="connsiteX15" fmla="*/ 5323121 w 7335283"/>
                <a:gd name="connsiteY15" fmla="*/ 3085745 h 3090206"/>
                <a:gd name="connsiteX16" fmla="*/ 4127710 w 7335283"/>
                <a:gd name="connsiteY16" fmla="*/ 3090205 h 3090206"/>
                <a:gd name="connsiteX17" fmla="*/ 4141090 w 7335283"/>
                <a:gd name="connsiteY17" fmla="*/ 2791353 h 3090206"/>
                <a:gd name="connsiteX18" fmla="*/ 3672740 w 7335283"/>
                <a:gd name="connsiteY18" fmla="*/ 2795814 h 3090206"/>
                <a:gd name="connsiteX19" fmla="*/ 3672740 w 7335283"/>
                <a:gd name="connsiteY19" fmla="*/ 3081284 h 3090206"/>
                <a:gd name="connsiteX20" fmla="*/ 2490710 w 7335283"/>
                <a:gd name="connsiteY20" fmla="*/ 3076823 h 3090206"/>
                <a:gd name="connsiteX21" fmla="*/ 2490710 w 7335283"/>
                <a:gd name="connsiteY21" fmla="*/ 2795813 h 3090206"/>
                <a:gd name="connsiteX22" fmla="*/ 2008978 w 7335283"/>
                <a:gd name="connsiteY22" fmla="*/ 2804735 h 3090206"/>
                <a:gd name="connsiteX23" fmla="*/ 2017900 w 7335283"/>
                <a:gd name="connsiteY23" fmla="*/ 3090206 h 3090206"/>
                <a:gd name="connsiteX24" fmla="*/ 0 w 7335283"/>
                <a:gd name="connsiteY24" fmla="*/ 3084037 h 3090206"/>
                <a:gd name="connsiteX0" fmla="*/ 8922 w 5326305"/>
                <a:gd name="connsiteY0" fmla="*/ 3090206 h 3090206"/>
                <a:gd name="connsiteX1" fmla="*/ 289115 w 5326305"/>
                <a:gd name="connsiteY1" fmla="*/ 6438 h 3090206"/>
                <a:gd name="connsiteX2" fmla="*/ 3837245 w 5326305"/>
                <a:gd name="connsiteY2" fmla="*/ 0 h 3090206"/>
                <a:gd name="connsiteX3" fmla="*/ 4146338 w 5326305"/>
                <a:gd name="connsiteY3" fmla="*/ 296213 h 3090206"/>
                <a:gd name="connsiteX4" fmla="*/ 4075503 w 5326305"/>
                <a:gd name="connsiteY4" fmla="*/ 373486 h 3090206"/>
                <a:gd name="connsiteX5" fmla="*/ 4178535 w 5326305"/>
                <a:gd name="connsiteY5" fmla="*/ 508714 h 3090206"/>
                <a:gd name="connsiteX6" fmla="*/ 4708119 w 5326305"/>
                <a:gd name="connsiteY6" fmla="*/ 1075636 h 3090206"/>
                <a:gd name="connsiteX7" fmla="*/ 4848235 w 5326305"/>
                <a:gd name="connsiteY7" fmla="*/ 972354 h 3090206"/>
                <a:gd name="connsiteX8" fmla="*/ 5273239 w 5326305"/>
                <a:gd name="connsiteY8" fmla="*/ 1397357 h 3090206"/>
                <a:gd name="connsiteX9" fmla="*/ 4899752 w 5326305"/>
                <a:gd name="connsiteY9" fmla="*/ 1751526 h 3090206"/>
                <a:gd name="connsiteX10" fmla="*/ 5324755 w 5326305"/>
                <a:gd name="connsiteY10" fmla="*/ 2182967 h 3090206"/>
                <a:gd name="connsiteX11" fmla="*/ 5326305 w 5326305"/>
                <a:gd name="connsiteY11" fmla="*/ 3084037 h 3090206"/>
                <a:gd name="connsiteX12" fmla="*/ 3778033 w 5326305"/>
                <a:gd name="connsiteY12" fmla="*/ 3081285 h 3090206"/>
                <a:gd name="connsiteX13" fmla="*/ 3778034 w 5326305"/>
                <a:gd name="connsiteY13" fmla="*/ 2791352 h 3090206"/>
                <a:gd name="connsiteX14" fmla="*/ 3318603 w 5326305"/>
                <a:gd name="connsiteY14" fmla="*/ 2795813 h 3090206"/>
                <a:gd name="connsiteX15" fmla="*/ 3314143 w 5326305"/>
                <a:gd name="connsiteY15" fmla="*/ 3085745 h 3090206"/>
                <a:gd name="connsiteX16" fmla="*/ 2118732 w 5326305"/>
                <a:gd name="connsiteY16" fmla="*/ 3090205 h 3090206"/>
                <a:gd name="connsiteX17" fmla="*/ 2132112 w 5326305"/>
                <a:gd name="connsiteY17" fmla="*/ 2791353 h 3090206"/>
                <a:gd name="connsiteX18" fmla="*/ 1663762 w 5326305"/>
                <a:gd name="connsiteY18" fmla="*/ 2795814 h 3090206"/>
                <a:gd name="connsiteX19" fmla="*/ 1663762 w 5326305"/>
                <a:gd name="connsiteY19" fmla="*/ 3081284 h 3090206"/>
                <a:gd name="connsiteX20" fmla="*/ 481732 w 5326305"/>
                <a:gd name="connsiteY20" fmla="*/ 3076823 h 3090206"/>
                <a:gd name="connsiteX21" fmla="*/ 481732 w 5326305"/>
                <a:gd name="connsiteY21" fmla="*/ 2795813 h 3090206"/>
                <a:gd name="connsiteX22" fmla="*/ 0 w 5326305"/>
                <a:gd name="connsiteY22" fmla="*/ 2804735 h 3090206"/>
                <a:gd name="connsiteX23" fmla="*/ 8922 w 5326305"/>
                <a:gd name="connsiteY23" fmla="*/ 3090206 h 3090206"/>
                <a:gd name="connsiteX0" fmla="*/ 0 w 5326305"/>
                <a:gd name="connsiteY0" fmla="*/ 2804735 h 3090205"/>
                <a:gd name="connsiteX1" fmla="*/ 289115 w 5326305"/>
                <a:gd name="connsiteY1" fmla="*/ 6438 h 3090205"/>
                <a:gd name="connsiteX2" fmla="*/ 3837245 w 5326305"/>
                <a:gd name="connsiteY2" fmla="*/ 0 h 3090205"/>
                <a:gd name="connsiteX3" fmla="*/ 4146338 w 5326305"/>
                <a:gd name="connsiteY3" fmla="*/ 296213 h 3090205"/>
                <a:gd name="connsiteX4" fmla="*/ 4075503 w 5326305"/>
                <a:gd name="connsiteY4" fmla="*/ 373486 h 3090205"/>
                <a:gd name="connsiteX5" fmla="*/ 4178535 w 5326305"/>
                <a:gd name="connsiteY5" fmla="*/ 508714 h 3090205"/>
                <a:gd name="connsiteX6" fmla="*/ 4708119 w 5326305"/>
                <a:gd name="connsiteY6" fmla="*/ 1075636 h 3090205"/>
                <a:gd name="connsiteX7" fmla="*/ 4848235 w 5326305"/>
                <a:gd name="connsiteY7" fmla="*/ 972354 h 3090205"/>
                <a:gd name="connsiteX8" fmla="*/ 5273239 w 5326305"/>
                <a:gd name="connsiteY8" fmla="*/ 1397357 h 3090205"/>
                <a:gd name="connsiteX9" fmla="*/ 4899752 w 5326305"/>
                <a:gd name="connsiteY9" fmla="*/ 1751526 h 3090205"/>
                <a:gd name="connsiteX10" fmla="*/ 5324755 w 5326305"/>
                <a:gd name="connsiteY10" fmla="*/ 2182967 h 3090205"/>
                <a:gd name="connsiteX11" fmla="*/ 5326305 w 5326305"/>
                <a:gd name="connsiteY11" fmla="*/ 3084037 h 3090205"/>
                <a:gd name="connsiteX12" fmla="*/ 3778033 w 5326305"/>
                <a:gd name="connsiteY12" fmla="*/ 3081285 h 3090205"/>
                <a:gd name="connsiteX13" fmla="*/ 3778034 w 5326305"/>
                <a:gd name="connsiteY13" fmla="*/ 2791352 h 3090205"/>
                <a:gd name="connsiteX14" fmla="*/ 3318603 w 5326305"/>
                <a:gd name="connsiteY14" fmla="*/ 2795813 h 3090205"/>
                <a:gd name="connsiteX15" fmla="*/ 3314143 w 5326305"/>
                <a:gd name="connsiteY15" fmla="*/ 3085745 h 3090205"/>
                <a:gd name="connsiteX16" fmla="*/ 2118732 w 5326305"/>
                <a:gd name="connsiteY16" fmla="*/ 3090205 h 3090205"/>
                <a:gd name="connsiteX17" fmla="*/ 2132112 w 5326305"/>
                <a:gd name="connsiteY17" fmla="*/ 2791353 h 3090205"/>
                <a:gd name="connsiteX18" fmla="*/ 1663762 w 5326305"/>
                <a:gd name="connsiteY18" fmla="*/ 2795814 h 3090205"/>
                <a:gd name="connsiteX19" fmla="*/ 1663762 w 5326305"/>
                <a:gd name="connsiteY19" fmla="*/ 3081284 h 3090205"/>
                <a:gd name="connsiteX20" fmla="*/ 481732 w 5326305"/>
                <a:gd name="connsiteY20" fmla="*/ 3076823 h 3090205"/>
                <a:gd name="connsiteX21" fmla="*/ 481732 w 5326305"/>
                <a:gd name="connsiteY21" fmla="*/ 2795813 h 3090205"/>
                <a:gd name="connsiteX22" fmla="*/ 0 w 5326305"/>
                <a:gd name="connsiteY22" fmla="*/ 2804735 h 3090205"/>
                <a:gd name="connsiteX0" fmla="*/ 0 w 5358202"/>
                <a:gd name="connsiteY0" fmla="*/ 2804735 h 3090205"/>
                <a:gd name="connsiteX1" fmla="*/ 321012 w 5358202"/>
                <a:gd name="connsiteY1" fmla="*/ 6438 h 3090205"/>
                <a:gd name="connsiteX2" fmla="*/ 3869142 w 5358202"/>
                <a:gd name="connsiteY2" fmla="*/ 0 h 3090205"/>
                <a:gd name="connsiteX3" fmla="*/ 4178235 w 5358202"/>
                <a:gd name="connsiteY3" fmla="*/ 296213 h 3090205"/>
                <a:gd name="connsiteX4" fmla="*/ 4107400 w 5358202"/>
                <a:gd name="connsiteY4" fmla="*/ 373486 h 3090205"/>
                <a:gd name="connsiteX5" fmla="*/ 4210432 w 5358202"/>
                <a:gd name="connsiteY5" fmla="*/ 508714 h 3090205"/>
                <a:gd name="connsiteX6" fmla="*/ 4740016 w 5358202"/>
                <a:gd name="connsiteY6" fmla="*/ 1075636 h 3090205"/>
                <a:gd name="connsiteX7" fmla="*/ 4880132 w 5358202"/>
                <a:gd name="connsiteY7" fmla="*/ 972354 h 3090205"/>
                <a:gd name="connsiteX8" fmla="*/ 5305136 w 5358202"/>
                <a:gd name="connsiteY8" fmla="*/ 1397357 h 3090205"/>
                <a:gd name="connsiteX9" fmla="*/ 4931649 w 5358202"/>
                <a:gd name="connsiteY9" fmla="*/ 1751526 h 3090205"/>
                <a:gd name="connsiteX10" fmla="*/ 5356652 w 5358202"/>
                <a:gd name="connsiteY10" fmla="*/ 2182967 h 3090205"/>
                <a:gd name="connsiteX11" fmla="*/ 5358202 w 5358202"/>
                <a:gd name="connsiteY11" fmla="*/ 3084037 h 3090205"/>
                <a:gd name="connsiteX12" fmla="*/ 3809930 w 5358202"/>
                <a:gd name="connsiteY12" fmla="*/ 3081285 h 3090205"/>
                <a:gd name="connsiteX13" fmla="*/ 3809931 w 5358202"/>
                <a:gd name="connsiteY13" fmla="*/ 2791352 h 3090205"/>
                <a:gd name="connsiteX14" fmla="*/ 3350500 w 5358202"/>
                <a:gd name="connsiteY14" fmla="*/ 2795813 h 3090205"/>
                <a:gd name="connsiteX15" fmla="*/ 3346040 w 5358202"/>
                <a:gd name="connsiteY15" fmla="*/ 3085745 h 3090205"/>
                <a:gd name="connsiteX16" fmla="*/ 2150629 w 5358202"/>
                <a:gd name="connsiteY16" fmla="*/ 3090205 h 3090205"/>
                <a:gd name="connsiteX17" fmla="*/ 2164009 w 5358202"/>
                <a:gd name="connsiteY17" fmla="*/ 2791353 h 3090205"/>
                <a:gd name="connsiteX18" fmla="*/ 1695659 w 5358202"/>
                <a:gd name="connsiteY18" fmla="*/ 2795814 h 3090205"/>
                <a:gd name="connsiteX19" fmla="*/ 1695659 w 5358202"/>
                <a:gd name="connsiteY19" fmla="*/ 3081284 h 3090205"/>
                <a:gd name="connsiteX20" fmla="*/ 513629 w 5358202"/>
                <a:gd name="connsiteY20" fmla="*/ 3076823 h 3090205"/>
                <a:gd name="connsiteX21" fmla="*/ 513629 w 5358202"/>
                <a:gd name="connsiteY21" fmla="*/ 2795813 h 3090205"/>
                <a:gd name="connsiteX22" fmla="*/ 0 w 5358202"/>
                <a:gd name="connsiteY22" fmla="*/ 2804735 h 3090205"/>
                <a:gd name="connsiteX0" fmla="*/ 192617 w 5037190"/>
                <a:gd name="connsiteY0" fmla="*/ 2795813 h 3090205"/>
                <a:gd name="connsiteX1" fmla="*/ 0 w 5037190"/>
                <a:gd name="connsiteY1" fmla="*/ 6438 h 3090205"/>
                <a:gd name="connsiteX2" fmla="*/ 3548130 w 5037190"/>
                <a:gd name="connsiteY2" fmla="*/ 0 h 3090205"/>
                <a:gd name="connsiteX3" fmla="*/ 3857223 w 5037190"/>
                <a:gd name="connsiteY3" fmla="*/ 296213 h 3090205"/>
                <a:gd name="connsiteX4" fmla="*/ 3786388 w 5037190"/>
                <a:gd name="connsiteY4" fmla="*/ 373486 h 3090205"/>
                <a:gd name="connsiteX5" fmla="*/ 3889420 w 5037190"/>
                <a:gd name="connsiteY5" fmla="*/ 508714 h 3090205"/>
                <a:gd name="connsiteX6" fmla="*/ 4419004 w 5037190"/>
                <a:gd name="connsiteY6" fmla="*/ 1075636 h 3090205"/>
                <a:gd name="connsiteX7" fmla="*/ 4559120 w 5037190"/>
                <a:gd name="connsiteY7" fmla="*/ 972354 h 3090205"/>
                <a:gd name="connsiteX8" fmla="*/ 4984124 w 5037190"/>
                <a:gd name="connsiteY8" fmla="*/ 1397357 h 3090205"/>
                <a:gd name="connsiteX9" fmla="*/ 4610637 w 5037190"/>
                <a:gd name="connsiteY9" fmla="*/ 1751526 h 3090205"/>
                <a:gd name="connsiteX10" fmla="*/ 5035640 w 5037190"/>
                <a:gd name="connsiteY10" fmla="*/ 2182967 h 3090205"/>
                <a:gd name="connsiteX11" fmla="*/ 5037190 w 5037190"/>
                <a:gd name="connsiteY11" fmla="*/ 3084037 h 3090205"/>
                <a:gd name="connsiteX12" fmla="*/ 3488918 w 5037190"/>
                <a:gd name="connsiteY12" fmla="*/ 3081285 h 3090205"/>
                <a:gd name="connsiteX13" fmla="*/ 3488919 w 5037190"/>
                <a:gd name="connsiteY13" fmla="*/ 2791352 h 3090205"/>
                <a:gd name="connsiteX14" fmla="*/ 3029488 w 5037190"/>
                <a:gd name="connsiteY14" fmla="*/ 2795813 h 3090205"/>
                <a:gd name="connsiteX15" fmla="*/ 3025028 w 5037190"/>
                <a:gd name="connsiteY15" fmla="*/ 3085745 h 3090205"/>
                <a:gd name="connsiteX16" fmla="*/ 1829617 w 5037190"/>
                <a:gd name="connsiteY16" fmla="*/ 3090205 h 3090205"/>
                <a:gd name="connsiteX17" fmla="*/ 1842997 w 5037190"/>
                <a:gd name="connsiteY17" fmla="*/ 2791353 h 3090205"/>
                <a:gd name="connsiteX18" fmla="*/ 1374647 w 5037190"/>
                <a:gd name="connsiteY18" fmla="*/ 2795814 h 3090205"/>
                <a:gd name="connsiteX19" fmla="*/ 1374647 w 5037190"/>
                <a:gd name="connsiteY19" fmla="*/ 3081284 h 3090205"/>
                <a:gd name="connsiteX20" fmla="*/ 192617 w 5037190"/>
                <a:gd name="connsiteY20" fmla="*/ 3076823 h 3090205"/>
                <a:gd name="connsiteX21" fmla="*/ 192617 w 5037190"/>
                <a:gd name="connsiteY21" fmla="*/ 2795813 h 3090205"/>
                <a:gd name="connsiteX0" fmla="*/ 192617 w 5037190"/>
                <a:gd name="connsiteY0" fmla="*/ 3076823 h 3090205"/>
                <a:gd name="connsiteX1" fmla="*/ 0 w 5037190"/>
                <a:gd name="connsiteY1" fmla="*/ 6438 h 3090205"/>
                <a:gd name="connsiteX2" fmla="*/ 3548130 w 5037190"/>
                <a:gd name="connsiteY2" fmla="*/ 0 h 3090205"/>
                <a:gd name="connsiteX3" fmla="*/ 3857223 w 5037190"/>
                <a:gd name="connsiteY3" fmla="*/ 296213 h 3090205"/>
                <a:gd name="connsiteX4" fmla="*/ 3786388 w 5037190"/>
                <a:gd name="connsiteY4" fmla="*/ 373486 h 3090205"/>
                <a:gd name="connsiteX5" fmla="*/ 3889420 w 5037190"/>
                <a:gd name="connsiteY5" fmla="*/ 508714 h 3090205"/>
                <a:gd name="connsiteX6" fmla="*/ 4419004 w 5037190"/>
                <a:gd name="connsiteY6" fmla="*/ 1075636 h 3090205"/>
                <a:gd name="connsiteX7" fmla="*/ 4559120 w 5037190"/>
                <a:gd name="connsiteY7" fmla="*/ 972354 h 3090205"/>
                <a:gd name="connsiteX8" fmla="*/ 4984124 w 5037190"/>
                <a:gd name="connsiteY8" fmla="*/ 1397357 h 3090205"/>
                <a:gd name="connsiteX9" fmla="*/ 4610637 w 5037190"/>
                <a:gd name="connsiteY9" fmla="*/ 1751526 h 3090205"/>
                <a:gd name="connsiteX10" fmla="*/ 5035640 w 5037190"/>
                <a:gd name="connsiteY10" fmla="*/ 2182967 h 3090205"/>
                <a:gd name="connsiteX11" fmla="*/ 5037190 w 5037190"/>
                <a:gd name="connsiteY11" fmla="*/ 3084037 h 3090205"/>
                <a:gd name="connsiteX12" fmla="*/ 3488918 w 5037190"/>
                <a:gd name="connsiteY12" fmla="*/ 3081285 h 3090205"/>
                <a:gd name="connsiteX13" fmla="*/ 3488919 w 5037190"/>
                <a:gd name="connsiteY13" fmla="*/ 2791352 h 3090205"/>
                <a:gd name="connsiteX14" fmla="*/ 3029488 w 5037190"/>
                <a:gd name="connsiteY14" fmla="*/ 2795813 h 3090205"/>
                <a:gd name="connsiteX15" fmla="*/ 3025028 w 5037190"/>
                <a:gd name="connsiteY15" fmla="*/ 3085745 h 3090205"/>
                <a:gd name="connsiteX16" fmla="*/ 1829617 w 5037190"/>
                <a:gd name="connsiteY16" fmla="*/ 3090205 h 3090205"/>
                <a:gd name="connsiteX17" fmla="*/ 1842997 w 5037190"/>
                <a:gd name="connsiteY17" fmla="*/ 2791353 h 3090205"/>
                <a:gd name="connsiteX18" fmla="*/ 1374647 w 5037190"/>
                <a:gd name="connsiteY18" fmla="*/ 2795814 h 3090205"/>
                <a:gd name="connsiteX19" fmla="*/ 1374647 w 5037190"/>
                <a:gd name="connsiteY19" fmla="*/ 3081284 h 3090205"/>
                <a:gd name="connsiteX20" fmla="*/ 192617 w 5037190"/>
                <a:gd name="connsiteY20" fmla="*/ 3076823 h 3090205"/>
                <a:gd name="connsiteX0" fmla="*/ 1374647 w 5037190"/>
                <a:gd name="connsiteY0" fmla="*/ 3081284 h 3090205"/>
                <a:gd name="connsiteX1" fmla="*/ 0 w 5037190"/>
                <a:gd name="connsiteY1" fmla="*/ 6438 h 3090205"/>
                <a:gd name="connsiteX2" fmla="*/ 3548130 w 5037190"/>
                <a:gd name="connsiteY2" fmla="*/ 0 h 3090205"/>
                <a:gd name="connsiteX3" fmla="*/ 3857223 w 5037190"/>
                <a:gd name="connsiteY3" fmla="*/ 296213 h 3090205"/>
                <a:gd name="connsiteX4" fmla="*/ 3786388 w 5037190"/>
                <a:gd name="connsiteY4" fmla="*/ 373486 h 3090205"/>
                <a:gd name="connsiteX5" fmla="*/ 3889420 w 5037190"/>
                <a:gd name="connsiteY5" fmla="*/ 508714 h 3090205"/>
                <a:gd name="connsiteX6" fmla="*/ 4419004 w 5037190"/>
                <a:gd name="connsiteY6" fmla="*/ 1075636 h 3090205"/>
                <a:gd name="connsiteX7" fmla="*/ 4559120 w 5037190"/>
                <a:gd name="connsiteY7" fmla="*/ 972354 h 3090205"/>
                <a:gd name="connsiteX8" fmla="*/ 4984124 w 5037190"/>
                <a:gd name="connsiteY8" fmla="*/ 1397357 h 3090205"/>
                <a:gd name="connsiteX9" fmla="*/ 4610637 w 5037190"/>
                <a:gd name="connsiteY9" fmla="*/ 1751526 h 3090205"/>
                <a:gd name="connsiteX10" fmla="*/ 5035640 w 5037190"/>
                <a:gd name="connsiteY10" fmla="*/ 2182967 h 3090205"/>
                <a:gd name="connsiteX11" fmla="*/ 5037190 w 5037190"/>
                <a:gd name="connsiteY11" fmla="*/ 3084037 h 3090205"/>
                <a:gd name="connsiteX12" fmla="*/ 3488918 w 5037190"/>
                <a:gd name="connsiteY12" fmla="*/ 3081285 h 3090205"/>
                <a:gd name="connsiteX13" fmla="*/ 3488919 w 5037190"/>
                <a:gd name="connsiteY13" fmla="*/ 2791352 h 3090205"/>
                <a:gd name="connsiteX14" fmla="*/ 3029488 w 5037190"/>
                <a:gd name="connsiteY14" fmla="*/ 2795813 h 3090205"/>
                <a:gd name="connsiteX15" fmla="*/ 3025028 w 5037190"/>
                <a:gd name="connsiteY15" fmla="*/ 3085745 h 3090205"/>
                <a:gd name="connsiteX16" fmla="*/ 1829617 w 5037190"/>
                <a:gd name="connsiteY16" fmla="*/ 3090205 h 3090205"/>
                <a:gd name="connsiteX17" fmla="*/ 1842997 w 5037190"/>
                <a:gd name="connsiteY17" fmla="*/ 2791353 h 3090205"/>
                <a:gd name="connsiteX18" fmla="*/ 1374647 w 5037190"/>
                <a:gd name="connsiteY18" fmla="*/ 2795814 h 3090205"/>
                <a:gd name="connsiteX19" fmla="*/ 1374647 w 5037190"/>
                <a:gd name="connsiteY19" fmla="*/ 3081284 h 3090205"/>
                <a:gd name="connsiteX0" fmla="*/ 0 w 3662543"/>
                <a:gd name="connsiteY0" fmla="*/ 3081284 h 3090205"/>
                <a:gd name="connsiteX1" fmla="*/ 432888 w 3662543"/>
                <a:gd name="connsiteY1" fmla="*/ 17070 h 3090205"/>
                <a:gd name="connsiteX2" fmla="*/ 2173483 w 3662543"/>
                <a:gd name="connsiteY2" fmla="*/ 0 h 3090205"/>
                <a:gd name="connsiteX3" fmla="*/ 2482576 w 3662543"/>
                <a:gd name="connsiteY3" fmla="*/ 296213 h 3090205"/>
                <a:gd name="connsiteX4" fmla="*/ 2411741 w 3662543"/>
                <a:gd name="connsiteY4" fmla="*/ 373486 h 3090205"/>
                <a:gd name="connsiteX5" fmla="*/ 2514773 w 3662543"/>
                <a:gd name="connsiteY5" fmla="*/ 508714 h 3090205"/>
                <a:gd name="connsiteX6" fmla="*/ 3044357 w 3662543"/>
                <a:gd name="connsiteY6" fmla="*/ 1075636 h 3090205"/>
                <a:gd name="connsiteX7" fmla="*/ 3184473 w 3662543"/>
                <a:gd name="connsiteY7" fmla="*/ 972354 h 3090205"/>
                <a:gd name="connsiteX8" fmla="*/ 3609477 w 3662543"/>
                <a:gd name="connsiteY8" fmla="*/ 1397357 h 3090205"/>
                <a:gd name="connsiteX9" fmla="*/ 3235990 w 3662543"/>
                <a:gd name="connsiteY9" fmla="*/ 1751526 h 3090205"/>
                <a:gd name="connsiteX10" fmla="*/ 3660993 w 3662543"/>
                <a:gd name="connsiteY10" fmla="*/ 2182967 h 3090205"/>
                <a:gd name="connsiteX11" fmla="*/ 3662543 w 3662543"/>
                <a:gd name="connsiteY11" fmla="*/ 3084037 h 3090205"/>
                <a:gd name="connsiteX12" fmla="*/ 2114271 w 3662543"/>
                <a:gd name="connsiteY12" fmla="*/ 3081285 h 3090205"/>
                <a:gd name="connsiteX13" fmla="*/ 2114272 w 3662543"/>
                <a:gd name="connsiteY13" fmla="*/ 2791352 h 3090205"/>
                <a:gd name="connsiteX14" fmla="*/ 1654841 w 3662543"/>
                <a:gd name="connsiteY14" fmla="*/ 2795813 h 3090205"/>
                <a:gd name="connsiteX15" fmla="*/ 1650381 w 3662543"/>
                <a:gd name="connsiteY15" fmla="*/ 3085745 h 3090205"/>
                <a:gd name="connsiteX16" fmla="*/ 454970 w 3662543"/>
                <a:gd name="connsiteY16" fmla="*/ 3090205 h 3090205"/>
                <a:gd name="connsiteX17" fmla="*/ 468350 w 3662543"/>
                <a:gd name="connsiteY17" fmla="*/ 2791353 h 3090205"/>
                <a:gd name="connsiteX18" fmla="*/ 0 w 3662543"/>
                <a:gd name="connsiteY18" fmla="*/ 2795814 h 3090205"/>
                <a:gd name="connsiteX19" fmla="*/ 0 w 3662543"/>
                <a:gd name="connsiteY19" fmla="*/ 3081284 h 3090205"/>
                <a:gd name="connsiteX0" fmla="*/ 0 w 3662543"/>
                <a:gd name="connsiteY0" fmla="*/ 3081284 h 3090205"/>
                <a:gd name="connsiteX1" fmla="*/ 432888 w 3662543"/>
                <a:gd name="connsiteY1" fmla="*/ 17070 h 3090205"/>
                <a:gd name="connsiteX2" fmla="*/ 2173483 w 3662543"/>
                <a:gd name="connsiteY2" fmla="*/ 0 h 3090205"/>
                <a:gd name="connsiteX3" fmla="*/ 2482576 w 3662543"/>
                <a:gd name="connsiteY3" fmla="*/ 296213 h 3090205"/>
                <a:gd name="connsiteX4" fmla="*/ 2411741 w 3662543"/>
                <a:gd name="connsiteY4" fmla="*/ 373486 h 3090205"/>
                <a:gd name="connsiteX5" fmla="*/ 2514773 w 3662543"/>
                <a:gd name="connsiteY5" fmla="*/ 508714 h 3090205"/>
                <a:gd name="connsiteX6" fmla="*/ 3044357 w 3662543"/>
                <a:gd name="connsiteY6" fmla="*/ 1075636 h 3090205"/>
                <a:gd name="connsiteX7" fmla="*/ 3184473 w 3662543"/>
                <a:gd name="connsiteY7" fmla="*/ 972354 h 3090205"/>
                <a:gd name="connsiteX8" fmla="*/ 3609477 w 3662543"/>
                <a:gd name="connsiteY8" fmla="*/ 1397357 h 3090205"/>
                <a:gd name="connsiteX9" fmla="*/ 3235990 w 3662543"/>
                <a:gd name="connsiteY9" fmla="*/ 1751526 h 3090205"/>
                <a:gd name="connsiteX10" fmla="*/ 3660993 w 3662543"/>
                <a:gd name="connsiteY10" fmla="*/ 2182967 h 3090205"/>
                <a:gd name="connsiteX11" fmla="*/ 3662543 w 3662543"/>
                <a:gd name="connsiteY11" fmla="*/ 3084037 h 3090205"/>
                <a:gd name="connsiteX12" fmla="*/ 2114271 w 3662543"/>
                <a:gd name="connsiteY12" fmla="*/ 3081285 h 3090205"/>
                <a:gd name="connsiteX13" fmla="*/ 2114272 w 3662543"/>
                <a:gd name="connsiteY13" fmla="*/ 2791352 h 3090205"/>
                <a:gd name="connsiteX14" fmla="*/ 1654841 w 3662543"/>
                <a:gd name="connsiteY14" fmla="*/ 2795813 h 3090205"/>
                <a:gd name="connsiteX15" fmla="*/ 1650381 w 3662543"/>
                <a:gd name="connsiteY15" fmla="*/ 3085745 h 3090205"/>
                <a:gd name="connsiteX16" fmla="*/ 454970 w 3662543"/>
                <a:gd name="connsiteY16" fmla="*/ 3090205 h 3090205"/>
                <a:gd name="connsiteX17" fmla="*/ 468350 w 3662543"/>
                <a:gd name="connsiteY17" fmla="*/ 2791353 h 3090205"/>
                <a:gd name="connsiteX18" fmla="*/ 478465 w 3662543"/>
                <a:gd name="connsiteY18" fmla="*/ 2827711 h 3090205"/>
                <a:gd name="connsiteX19" fmla="*/ 0 w 3662543"/>
                <a:gd name="connsiteY19" fmla="*/ 3081284 h 3090205"/>
                <a:gd name="connsiteX0" fmla="*/ 13680 w 3229655"/>
                <a:gd name="connsiteY0" fmla="*/ 2528391 h 3090205"/>
                <a:gd name="connsiteX1" fmla="*/ 0 w 3229655"/>
                <a:gd name="connsiteY1" fmla="*/ 17070 h 3090205"/>
                <a:gd name="connsiteX2" fmla="*/ 1740595 w 3229655"/>
                <a:gd name="connsiteY2" fmla="*/ 0 h 3090205"/>
                <a:gd name="connsiteX3" fmla="*/ 2049688 w 3229655"/>
                <a:gd name="connsiteY3" fmla="*/ 296213 h 3090205"/>
                <a:gd name="connsiteX4" fmla="*/ 1978853 w 3229655"/>
                <a:gd name="connsiteY4" fmla="*/ 373486 h 3090205"/>
                <a:gd name="connsiteX5" fmla="*/ 2081885 w 3229655"/>
                <a:gd name="connsiteY5" fmla="*/ 508714 h 3090205"/>
                <a:gd name="connsiteX6" fmla="*/ 2611469 w 3229655"/>
                <a:gd name="connsiteY6" fmla="*/ 1075636 h 3090205"/>
                <a:gd name="connsiteX7" fmla="*/ 2751585 w 3229655"/>
                <a:gd name="connsiteY7" fmla="*/ 972354 h 3090205"/>
                <a:gd name="connsiteX8" fmla="*/ 3176589 w 3229655"/>
                <a:gd name="connsiteY8" fmla="*/ 1397357 h 3090205"/>
                <a:gd name="connsiteX9" fmla="*/ 2803102 w 3229655"/>
                <a:gd name="connsiteY9" fmla="*/ 1751526 h 3090205"/>
                <a:gd name="connsiteX10" fmla="*/ 3228105 w 3229655"/>
                <a:gd name="connsiteY10" fmla="*/ 2182967 h 3090205"/>
                <a:gd name="connsiteX11" fmla="*/ 3229655 w 3229655"/>
                <a:gd name="connsiteY11" fmla="*/ 3084037 h 3090205"/>
                <a:gd name="connsiteX12" fmla="*/ 1681383 w 3229655"/>
                <a:gd name="connsiteY12" fmla="*/ 3081285 h 3090205"/>
                <a:gd name="connsiteX13" fmla="*/ 1681384 w 3229655"/>
                <a:gd name="connsiteY13" fmla="*/ 2791352 h 3090205"/>
                <a:gd name="connsiteX14" fmla="*/ 1221953 w 3229655"/>
                <a:gd name="connsiteY14" fmla="*/ 2795813 h 3090205"/>
                <a:gd name="connsiteX15" fmla="*/ 1217493 w 3229655"/>
                <a:gd name="connsiteY15" fmla="*/ 3085745 h 3090205"/>
                <a:gd name="connsiteX16" fmla="*/ 22082 w 3229655"/>
                <a:gd name="connsiteY16" fmla="*/ 3090205 h 3090205"/>
                <a:gd name="connsiteX17" fmla="*/ 35462 w 3229655"/>
                <a:gd name="connsiteY17" fmla="*/ 2791353 h 3090205"/>
                <a:gd name="connsiteX18" fmla="*/ 45577 w 3229655"/>
                <a:gd name="connsiteY18" fmla="*/ 2827711 h 3090205"/>
                <a:gd name="connsiteX19" fmla="*/ 13680 w 3229655"/>
                <a:gd name="connsiteY19" fmla="*/ 2528391 h 3090205"/>
                <a:gd name="connsiteX0" fmla="*/ 6306 w 3222281"/>
                <a:gd name="connsiteY0" fmla="*/ 2535902 h 3097716"/>
                <a:gd name="connsiteX1" fmla="*/ 0 w 3222281"/>
                <a:gd name="connsiteY1" fmla="*/ 0 h 3097716"/>
                <a:gd name="connsiteX2" fmla="*/ 1733221 w 3222281"/>
                <a:gd name="connsiteY2" fmla="*/ 7511 h 3097716"/>
                <a:gd name="connsiteX3" fmla="*/ 2042314 w 3222281"/>
                <a:gd name="connsiteY3" fmla="*/ 303724 h 3097716"/>
                <a:gd name="connsiteX4" fmla="*/ 1971479 w 3222281"/>
                <a:gd name="connsiteY4" fmla="*/ 380997 h 3097716"/>
                <a:gd name="connsiteX5" fmla="*/ 2074511 w 3222281"/>
                <a:gd name="connsiteY5" fmla="*/ 516225 h 3097716"/>
                <a:gd name="connsiteX6" fmla="*/ 2604095 w 3222281"/>
                <a:gd name="connsiteY6" fmla="*/ 1083147 h 3097716"/>
                <a:gd name="connsiteX7" fmla="*/ 2744211 w 3222281"/>
                <a:gd name="connsiteY7" fmla="*/ 979865 h 3097716"/>
                <a:gd name="connsiteX8" fmla="*/ 3169215 w 3222281"/>
                <a:gd name="connsiteY8" fmla="*/ 1404868 h 3097716"/>
                <a:gd name="connsiteX9" fmla="*/ 2795728 w 3222281"/>
                <a:gd name="connsiteY9" fmla="*/ 1759037 h 3097716"/>
                <a:gd name="connsiteX10" fmla="*/ 3220731 w 3222281"/>
                <a:gd name="connsiteY10" fmla="*/ 2190478 h 3097716"/>
                <a:gd name="connsiteX11" fmla="*/ 3222281 w 3222281"/>
                <a:gd name="connsiteY11" fmla="*/ 3091548 h 3097716"/>
                <a:gd name="connsiteX12" fmla="*/ 1674009 w 3222281"/>
                <a:gd name="connsiteY12" fmla="*/ 3088796 h 3097716"/>
                <a:gd name="connsiteX13" fmla="*/ 1674010 w 3222281"/>
                <a:gd name="connsiteY13" fmla="*/ 2798863 h 3097716"/>
                <a:gd name="connsiteX14" fmla="*/ 1214579 w 3222281"/>
                <a:gd name="connsiteY14" fmla="*/ 2803324 h 3097716"/>
                <a:gd name="connsiteX15" fmla="*/ 1210119 w 3222281"/>
                <a:gd name="connsiteY15" fmla="*/ 3093256 h 3097716"/>
                <a:gd name="connsiteX16" fmla="*/ 14708 w 3222281"/>
                <a:gd name="connsiteY16" fmla="*/ 3097716 h 3097716"/>
                <a:gd name="connsiteX17" fmla="*/ 28088 w 3222281"/>
                <a:gd name="connsiteY17" fmla="*/ 2798864 h 3097716"/>
                <a:gd name="connsiteX18" fmla="*/ 38203 w 3222281"/>
                <a:gd name="connsiteY18" fmla="*/ 2835222 h 3097716"/>
                <a:gd name="connsiteX19" fmla="*/ 6306 w 3222281"/>
                <a:gd name="connsiteY19" fmla="*/ 2535902 h 3097716"/>
                <a:gd name="connsiteX0" fmla="*/ 0 w 3215975"/>
                <a:gd name="connsiteY0" fmla="*/ 2538360 h 3100174"/>
                <a:gd name="connsiteX1" fmla="*/ 8443 w 3215975"/>
                <a:gd name="connsiteY1" fmla="*/ 0 h 3100174"/>
                <a:gd name="connsiteX2" fmla="*/ 1726915 w 3215975"/>
                <a:gd name="connsiteY2" fmla="*/ 9969 h 3100174"/>
                <a:gd name="connsiteX3" fmla="*/ 2036008 w 3215975"/>
                <a:gd name="connsiteY3" fmla="*/ 306182 h 3100174"/>
                <a:gd name="connsiteX4" fmla="*/ 1965173 w 3215975"/>
                <a:gd name="connsiteY4" fmla="*/ 383455 h 3100174"/>
                <a:gd name="connsiteX5" fmla="*/ 2068205 w 3215975"/>
                <a:gd name="connsiteY5" fmla="*/ 518683 h 3100174"/>
                <a:gd name="connsiteX6" fmla="*/ 2597789 w 3215975"/>
                <a:gd name="connsiteY6" fmla="*/ 1085605 h 3100174"/>
                <a:gd name="connsiteX7" fmla="*/ 2737905 w 3215975"/>
                <a:gd name="connsiteY7" fmla="*/ 982323 h 3100174"/>
                <a:gd name="connsiteX8" fmla="*/ 3162909 w 3215975"/>
                <a:gd name="connsiteY8" fmla="*/ 1407326 h 3100174"/>
                <a:gd name="connsiteX9" fmla="*/ 2789422 w 3215975"/>
                <a:gd name="connsiteY9" fmla="*/ 1761495 h 3100174"/>
                <a:gd name="connsiteX10" fmla="*/ 3214425 w 3215975"/>
                <a:gd name="connsiteY10" fmla="*/ 2192936 h 3100174"/>
                <a:gd name="connsiteX11" fmla="*/ 3215975 w 3215975"/>
                <a:gd name="connsiteY11" fmla="*/ 3094006 h 3100174"/>
                <a:gd name="connsiteX12" fmla="*/ 1667703 w 3215975"/>
                <a:gd name="connsiteY12" fmla="*/ 3091254 h 3100174"/>
                <a:gd name="connsiteX13" fmla="*/ 1667704 w 3215975"/>
                <a:gd name="connsiteY13" fmla="*/ 2801321 h 3100174"/>
                <a:gd name="connsiteX14" fmla="*/ 1208273 w 3215975"/>
                <a:gd name="connsiteY14" fmla="*/ 2805782 h 3100174"/>
                <a:gd name="connsiteX15" fmla="*/ 1203813 w 3215975"/>
                <a:gd name="connsiteY15" fmla="*/ 3095714 h 3100174"/>
                <a:gd name="connsiteX16" fmla="*/ 8402 w 3215975"/>
                <a:gd name="connsiteY16" fmla="*/ 3100174 h 3100174"/>
                <a:gd name="connsiteX17" fmla="*/ 21782 w 3215975"/>
                <a:gd name="connsiteY17" fmla="*/ 2801322 h 3100174"/>
                <a:gd name="connsiteX18" fmla="*/ 31897 w 3215975"/>
                <a:gd name="connsiteY18" fmla="*/ 2837680 h 3100174"/>
                <a:gd name="connsiteX19" fmla="*/ 0 w 3215975"/>
                <a:gd name="connsiteY19" fmla="*/ 2538360 h 3100174"/>
                <a:gd name="connsiteX0" fmla="*/ 0 w 3215975"/>
                <a:gd name="connsiteY0" fmla="*/ 2528391 h 3090205"/>
                <a:gd name="connsiteX1" fmla="*/ 1726915 w 3215975"/>
                <a:gd name="connsiteY1" fmla="*/ 0 h 3090205"/>
                <a:gd name="connsiteX2" fmla="*/ 2036008 w 3215975"/>
                <a:gd name="connsiteY2" fmla="*/ 296213 h 3090205"/>
                <a:gd name="connsiteX3" fmla="*/ 1965173 w 3215975"/>
                <a:gd name="connsiteY3" fmla="*/ 373486 h 3090205"/>
                <a:gd name="connsiteX4" fmla="*/ 2068205 w 3215975"/>
                <a:gd name="connsiteY4" fmla="*/ 508714 h 3090205"/>
                <a:gd name="connsiteX5" fmla="*/ 2597789 w 3215975"/>
                <a:gd name="connsiteY5" fmla="*/ 1075636 h 3090205"/>
                <a:gd name="connsiteX6" fmla="*/ 2737905 w 3215975"/>
                <a:gd name="connsiteY6" fmla="*/ 972354 h 3090205"/>
                <a:gd name="connsiteX7" fmla="*/ 3162909 w 3215975"/>
                <a:gd name="connsiteY7" fmla="*/ 1397357 h 3090205"/>
                <a:gd name="connsiteX8" fmla="*/ 2789422 w 3215975"/>
                <a:gd name="connsiteY8" fmla="*/ 1751526 h 3090205"/>
                <a:gd name="connsiteX9" fmla="*/ 3214425 w 3215975"/>
                <a:gd name="connsiteY9" fmla="*/ 2182967 h 3090205"/>
                <a:gd name="connsiteX10" fmla="*/ 3215975 w 3215975"/>
                <a:gd name="connsiteY10" fmla="*/ 3084037 h 3090205"/>
                <a:gd name="connsiteX11" fmla="*/ 1667703 w 3215975"/>
                <a:gd name="connsiteY11" fmla="*/ 3081285 h 3090205"/>
                <a:gd name="connsiteX12" fmla="*/ 1667704 w 3215975"/>
                <a:gd name="connsiteY12" fmla="*/ 2791352 h 3090205"/>
                <a:gd name="connsiteX13" fmla="*/ 1208273 w 3215975"/>
                <a:gd name="connsiteY13" fmla="*/ 2795813 h 3090205"/>
                <a:gd name="connsiteX14" fmla="*/ 1203813 w 3215975"/>
                <a:gd name="connsiteY14" fmla="*/ 3085745 h 3090205"/>
                <a:gd name="connsiteX15" fmla="*/ 8402 w 3215975"/>
                <a:gd name="connsiteY15" fmla="*/ 3090205 h 3090205"/>
                <a:gd name="connsiteX16" fmla="*/ 21782 w 3215975"/>
                <a:gd name="connsiteY16" fmla="*/ 2791353 h 3090205"/>
                <a:gd name="connsiteX17" fmla="*/ 31897 w 3215975"/>
                <a:gd name="connsiteY17" fmla="*/ 2827711 h 3090205"/>
                <a:gd name="connsiteX18" fmla="*/ 0 w 3215975"/>
                <a:gd name="connsiteY18" fmla="*/ 2528391 h 3090205"/>
                <a:gd name="connsiteX0" fmla="*/ 0 w 3215975"/>
                <a:gd name="connsiteY0" fmla="*/ 2232178 h 2793992"/>
                <a:gd name="connsiteX1" fmla="*/ 2036008 w 3215975"/>
                <a:gd name="connsiteY1" fmla="*/ 0 h 2793992"/>
                <a:gd name="connsiteX2" fmla="*/ 1965173 w 3215975"/>
                <a:gd name="connsiteY2" fmla="*/ 77273 h 2793992"/>
                <a:gd name="connsiteX3" fmla="*/ 2068205 w 3215975"/>
                <a:gd name="connsiteY3" fmla="*/ 212501 h 2793992"/>
                <a:gd name="connsiteX4" fmla="*/ 2597789 w 3215975"/>
                <a:gd name="connsiteY4" fmla="*/ 779423 h 2793992"/>
                <a:gd name="connsiteX5" fmla="*/ 2737905 w 3215975"/>
                <a:gd name="connsiteY5" fmla="*/ 676141 h 2793992"/>
                <a:gd name="connsiteX6" fmla="*/ 3162909 w 3215975"/>
                <a:gd name="connsiteY6" fmla="*/ 1101144 h 2793992"/>
                <a:gd name="connsiteX7" fmla="*/ 2789422 w 3215975"/>
                <a:gd name="connsiteY7" fmla="*/ 1455313 h 2793992"/>
                <a:gd name="connsiteX8" fmla="*/ 3214425 w 3215975"/>
                <a:gd name="connsiteY8" fmla="*/ 1886754 h 2793992"/>
                <a:gd name="connsiteX9" fmla="*/ 3215975 w 3215975"/>
                <a:gd name="connsiteY9" fmla="*/ 2787824 h 2793992"/>
                <a:gd name="connsiteX10" fmla="*/ 1667703 w 3215975"/>
                <a:gd name="connsiteY10" fmla="*/ 2785072 h 2793992"/>
                <a:gd name="connsiteX11" fmla="*/ 1667704 w 3215975"/>
                <a:gd name="connsiteY11" fmla="*/ 2495139 h 2793992"/>
                <a:gd name="connsiteX12" fmla="*/ 1208273 w 3215975"/>
                <a:gd name="connsiteY12" fmla="*/ 2499600 h 2793992"/>
                <a:gd name="connsiteX13" fmla="*/ 1203813 w 3215975"/>
                <a:gd name="connsiteY13" fmla="*/ 2789532 h 2793992"/>
                <a:gd name="connsiteX14" fmla="*/ 8402 w 3215975"/>
                <a:gd name="connsiteY14" fmla="*/ 2793992 h 2793992"/>
                <a:gd name="connsiteX15" fmla="*/ 21782 w 3215975"/>
                <a:gd name="connsiteY15" fmla="*/ 2495140 h 2793992"/>
                <a:gd name="connsiteX16" fmla="*/ 31897 w 3215975"/>
                <a:gd name="connsiteY16" fmla="*/ 2531498 h 2793992"/>
                <a:gd name="connsiteX17" fmla="*/ 0 w 3215975"/>
                <a:gd name="connsiteY17" fmla="*/ 2232178 h 2793992"/>
                <a:gd name="connsiteX0" fmla="*/ 0 w 3215975"/>
                <a:gd name="connsiteY0" fmla="*/ 2154905 h 2716719"/>
                <a:gd name="connsiteX1" fmla="*/ 1965173 w 3215975"/>
                <a:gd name="connsiteY1" fmla="*/ 0 h 2716719"/>
                <a:gd name="connsiteX2" fmla="*/ 2068205 w 3215975"/>
                <a:gd name="connsiteY2" fmla="*/ 135228 h 2716719"/>
                <a:gd name="connsiteX3" fmla="*/ 2597789 w 3215975"/>
                <a:gd name="connsiteY3" fmla="*/ 702150 h 2716719"/>
                <a:gd name="connsiteX4" fmla="*/ 2737905 w 3215975"/>
                <a:gd name="connsiteY4" fmla="*/ 598868 h 2716719"/>
                <a:gd name="connsiteX5" fmla="*/ 3162909 w 3215975"/>
                <a:gd name="connsiteY5" fmla="*/ 1023871 h 2716719"/>
                <a:gd name="connsiteX6" fmla="*/ 2789422 w 3215975"/>
                <a:gd name="connsiteY6" fmla="*/ 1378040 h 2716719"/>
                <a:gd name="connsiteX7" fmla="*/ 3214425 w 3215975"/>
                <a:gd name="connsiteY7" fmla="*/ 1809481 h 2716719"/>
                <a:gd name="connsiteX8" fmla="*/ 3215975 w 3215975"/>
                <a:gd name="connsiteY8" fmla="*/ 2710551 h 2716719"/>
                <a:gd name="connsiteX9" fmla="*/ 1667703 w 3215975"/>
                <a:gd name="connsiteY9" fmla="*/ 2707799 h 2716719"/>
                <a:gd name="connsiteX10" fmla="*/ 1667704 w 3215975"/>
                <a:gd name="connsiteY10" fmla="*/ 2417866 h 2716719"/>
                <a:gd name="connsiteX11" fmla="*/ 1208273 w 3215975"/>
                <a:gd name="connsiteY11" fmla="*/ 2422327 h 2716719"/>
                <a:gd name="connsiteX12" fmla="*/ 1203813 w 3215975"/>
                <a:gd name="connsiteY12" fmla="*/ 2712259 h 2716719"/>
                <a:gd name="connsiteX13" fmla="*/ 8402 w 3215975"/>
                <a:gd name="connsiteY13" fmla="*/ 2716719 h 2716719"/>
                <a:gd name="connsiteX14" fmla="*/ 21782 w 3215975"/>
                <a:gd name="connsiteY14" fmla="*/ 2417867 h 2716719"/>
                <a:gd name="connsiteX15" fmla="*/ 31897 w 3215975"/>
                <a:gd name="connsiteY15" fmla="*/ 2454225 h 2716719"/>
                <a:gd name="connsiteX16" fmla="*/ 0 w 3215975"/>
                <a:gd name="connsiteY16" fmla="*/ 2154905 h 2716719"/>
                <a:gd name="connsiteX0" fmla="*/ 0 w 3215975"/>
                <a:gd name="connsiteY0" fmla="*/ 2019677 h 2581491"/>
                <a:gd name="connsiteX1" fmla="*/ 2068205 w 3215975"/>
                <a:gd name="connsiteY1" fmla="*/ 0 h 2581491"/>
                <a:gd name="connsiteX2" fmla="*/ 2597789 w 3215975"/>
                <a:gd name="connsiteY2" fmla="*/ 566922 h 2581491"/>
                <a:gd name="connsiteX3" fmla="*/ 2737905 w 3215975"/>
                <a:gd name="connsiteY3" fmla="*/ 463640 h 2581491"/>
                <a:gd name="connsiteX4" fmla="*/ 3162909 w 3215975"/>
                <a:gd name="connsiteY4" fmla="*/ 888643 h 2581491"/>
                <a:gd name="connsiteX5" fmla="*/ 2789422 w 3215975"/>
                <a:gd name="connsiteY5" fmla="*/ 1242812 h 2581491"/>
                <a:gd name="connsiteX6" fmla="*/ 3214425 w 3215975"/>
                <a:gd name="connsiteY6" fmla="*/ 1674253 h 2581491"/>
                <a:gd name="connsiteX7" fmla="*/ 3215975 w 3215975"/>
                <a:gd name="connsiteY7" fmla="*/ 2575323 h 2581491"/>
                <a:gd name="connsiteX8" fmla="*/ 1667703 w 3215975"/>
                <a:gd name="connsiteY8" fmla="*/ 2572571 h 2581491"/>
                <a:gd name="connsiteX9" fmla="*/ 1667704 w 3215975"/>
                <a:gd name="connsiteY9" fmla="*/ 2282638 h 2581491"/>
                <a:gd name="connsiteX10" fmla="*/ 1208273 w 3215975"/>
                <a:gd name="connsiteY10" fmla="*/ 2287099 h 2581491"/>
                <a:gd name="connsiteX11" fmla="*/ 1203813 w 3215975"/>
                <a:gd name="connsiteY11" fmla="*/ 2577031 h 2581491"/>
                <a:gd name="connsiteX12" fmla="*/ 8402 w 3215975"/>
                <a:gd name="connsiteY12" fmla="*/ 2581491 h 2581491"/>
                <a:gd name="connsiteX13" fmla="*/ 21782 w 3215975"/>
                <a:gd name="connsiteY13" fmla="*/ 2282639 h 2581491"/>
                <a:gd name="connsiteX14" fmla="*/ 31897 w 3215975"/>
                <a:gd name="connsiteY14" fmla="*/ 2318997 h 2581491"/>
                <a:gd name="connsiteX15" fmla="*/ 0 w 3215975"/>
                <a:gd name="connsiteY15" fmla="*/ 2019677 h 2581491"/>
                <a:gd name="connsiteX0" fmla="*/ 0 w 3215975"/>
                <a:gd name="connsiteY0" fmla="*/ 1556037 h 2117851"/>
                <a:gd name="connsiteX1" fmla="*/ 2597789 w 3215975"/>
                <a:gd name="connsiteY1" fmla="*/ 103282 h 2117851"/>
                <a:gd name="connsiteX2" fmla="*/ 2737905 w 3215975"/>
                <a:gd name="connsiteY2" fmla="*/ 0 h 2117851"/>
                <a:gd name="connsiteX3" fmla="*/ 3162909 w 3215975"/>
                <a:gd name="connsiteY3" fmla="*/ 425003 h 2117851"/>
                <a:gd name="connsiteX4" fmla="*/ 2789422 w 3215975"/>
                <a:gd name="connsiteY4" fmla="*/ 779172 h 2117851"/>
                <a:gd name="connsiteX5" fmla="*/ 3214425 w 3215975"/>
                <a:gd name="connsiteY5" fmla="*/ 1210613 h 2117851"/>
                <a:gd name="connsiteX6" fmla="*/ 3215975 w 3215975"/>
                <a:gd name="connsiteY6" fmla="*/ 2111683 h 2117851"/>
                <a:gd name="connsiteX7" fmla="*/ 1667703 w 3215975"/>
                <a:gd name="connsiteY7" fmla="*/ 2108931 h 2117851"/>
                <a:gd name="connsiteX8" fmla="*/ 1667704 w 3215975"/>
                <a:gd name="connsiteY8" fmla="*/ 1818998 h 2117851"/>
                <a:gd name="connsiteX9" fmla="*/ 1208273 w 3215975"/>
                <a:gd name="connsiteY9" fmla="*/ 1823459 h 2117851"/>
                <a:gd name="connsiteX10" fmla="*/ 1203813 w 3215975"/>
                <a:gd name="connsiteY10" fmla="*/ 2113391 h 2117851"/>
                <a:gd name="connsiteX11" fmla="*/ 8402 w 3215975"/>
                <a:gd name="connsiteY11" fmla="*/ 2117851 h 2117851"/>
                <a:gd name="connsiteX12" fmla="*/ 21782 w 3215975"/>
                <a:gd name="connsiteY12" fmla="*/ 1818999 h 2117851"/>
                <a:gd name="connsiteX13" fmla="*/ 31897 w 3215975"/>
                <a:gd name="connsiteY13" fmla="*/ 1855357 h 2117851"/>
                <a:gd name="connsiteX14" fmla="*/ 0 w 3215975"/>
                <a:gd name="connsiteY14" fmla="*/ 1556037 h 2117851"/>
                <a:gd name="connsiteX0" fmla="*/ 120330 w 3336305"/>
                <a:gd name="connsiteY0" fmla="*/ 1556037 h 2117851"/>
                <a:gd name="connsiteX1" fmla="*/ 136844 w 3336305"/>
                <a:gd name="connsiteY1" fmla="*/ 1017682 h 2117851"/>
                <a:gd name="connsiteX2" fmla="*/ 2858235 w 3336305"/>
                <a:gd name="connsiteY2" fmla="*/ 0 h 2117851"/>
                <a:gd name="connsiteX3" fmla="*/ 3283239 w 3336305"/>
                <a:gd name="connsiteY3" fmla="*/ 425003 h 2117851"/>
                <a:gd name="connsiteX4" fmla="*/ 2909752 w 3336305"/>
                <a:gd name="connsiteY4" fmla="*/ 779172 h 2117851"/>
                <a:gd name="connsiteX5" fmla="*/ 3334755 w 3336305"/>
                <a:gd name="connsiteY5" fmla="*/ 1210613 h 2117851"/>
                <a:gd name="connsiteX6" fmla="*/ 3336305 w 3336305"/>
                <a:gd name="connsiteY6" fmla="*/ 2111683 h 2117851"/>
                <a:gd name="connsiteX7" fmla="*/ 1788033 w 3336305"/>
                <a:gd name="connsiteY7" fmla="*/ 2108931 h 2117851"/>
                <a:gd name="connsiteX8" fmla="*/ 1788034 w 3336305"/>
                <a:gd name="connsiteY8" fmla="*/ 1818998 h 2117851"/>
                <a:gd name="connsiteX9" fmla="*/ 1328603 w 3336305"/>
                <a:gd name="connsiteY9" fmla="*/ 1823459 h 2117851"/>
                <a:gd name="connsiteX10" fmla="*/ 1324143 w 3336305"/>
                <a:gd name="connsiteY10" fmla="*/ 2113391 h 2117851"/>
                <a:gd name="connsiteX11" fmla="*/ 128732 w 3336305"/>
                <a:gd name="connsiteY11" fmla="*/ 2117851 h 2117851"/>
                <a:gd name="connsiteX12" fmla="*/ 142112 w 3336305"/>
                <a:gd name="connsiteY12" fmla="*/ 1818999 h 2117851"/>
                <a:gd name="connsiteX13" fmla="*/ 152227 w 3336305"/>
                <a:gd name="connsiteY13" fmla="*/ 1855357 h 2117851"/>
                <a:gd name="connsiteX14" fmla="*/ 120330 w 3336305"/>
                <a:gd name="connsiteY14" fmla="*/ 1556037 h 2117851"/>
                <a:gd name="connsiteX0" fmla="*/ 0 w 3215975"/>
                <a:gd name="connsiteY0" fmla="*/ 1556037 h 2117851"/>
                <a:gd name="connsiteX1" fmla="*/ 16514 w 3215975"/>
                <a:gd name="connsiteY1" fmla="*/ 1017682 h 2117851"/>
                <a:gd name="connsiteX2" fmla="*/ 2737905 w 3215975"/>
                <a:gd name="connsiteY2" fmla="*/ 0 h 2117851"/>
                <a:gd name="connsiteX3" fmla="*/ 3162909 w 3215975"/>
                <a:gd name="connsiteY3" fmla="*/ 425003 h 2117851"/>
                <a:gd name="connsiteX4" fmla="*/ 2789422 w 3215975"/>
                <a:gd name="connsiteY4" fmla="*/ 779172 h 2117851"/>
                <a:gd name="connsiteX5" fmla="*/ 3214425 w 3215975"/>
                <a:gd name="connsiteY5" fmla="*/ 1210613 h 2117851"/>
                <a:gd name="connsiteX6" fmla="*/ 3215975 w 3215975"/>
                <a:gd name="connsiteY6" fmla="*/ 2111683 h 2117851"/>
                <a:gd name="connsiteX7" fmla="*/ 1667703 w 3215975"/>
                <a:gd name="connsiteY7" fmla="*/ 2108931 h 2117851"/>
                <a:gd name="connsiteX8" fmla="*/ 1667704 w 3215975"/>
                <a:gd name="connsiteY8" fmla="*/ 1818998 h 2117851"/>
                <a:gd name="connsiteX9" fmla="*/ 1208273 w 3215975"/>
                <a:gd name="connsiteY9" fmla="*/ 1823459 h 2117851"/>
                <a:gd name="connsiteX10" fmla="*/ 1203813 w 3215975"/>
                <a:gd name="connsiteY10" fmla="*/ 2113391 h 2117851"/>
                <a:gd name="connsiteX11" fmla="*/ 8402 w 3215975"/>
                <a:gd name="connsiteY11" fmla="*/ 2117851 h 2117851"/>
                <a:gd name="connsiteX12" fmla="*/ 21782 w 3215975"/>
                <a:gd name="connsiteY12" fmla="*/ 1818999 h 2117851"/>
                <a:gd name="connsiteX13" fmla="*/ 31897 w 3215975"/>
                <a:gd name="connsiteY13" fmla="*/ 1855357 h 2117851"/>
                <a:gd name="connsiteX14" fmla="*/ 0 w 3215975"/>
                <a:gd name="connsiteY14" fmla="*/ 1556037 h 2117851"/>
                <a:gd name="connsiteX0" fmla="*/ 23495 w 3207573"/>
                <a:gd name="connsiteY0" fmla="*/ 1855357 h 2117851"/>
                <a:gd name="connsiteX1" fmla="*/ 8112 w 3207573"/>
                <a:gd name="connsiteY1" fmla="*/ 1017682 h 2117851"/>
                <a:gd name="connsiteX2" fmla="*/ 2729503 w 3207573"/>
                <a:gd name="connsiteY2" fmla="*/ 0 h 2117851"/>
                <a:gd name="connsiteX3" fmla="*/ 3154507 w 3207573"/>
                <a:gd name="connsiteY3" fmla="*/ 425003 h 2117851"/>
                <a:gd name="connsiteX4" fmla="*/ 2781020 w 3207573"/>
                <a:gd name="connsiteY4" fmla="*/ 779172 h 2117851"/>
                <a:gd name="connsiteX5" fmla="*/ 3206023 w 3207573"/>
                <a:gd name="connsiteY5" fmla="*/ 1210613 h 2117851"/>
                <a:gd name="connsiteX6" fmla="*/ 3207573 w 3207573"/>
                <a:gd name="connsiteY6" fmla="*/ 2111683 h 2117851"/>
                <a:gd name="connsiteX7" fmla="*/ 1659301 w 3207573"/>
                <a:gd name="connsiteY7" fmla="*/ 2108931 h 2117851"/>
                <a:gd name="connsiteX8" fmla="*/ 1659302 w 3207573"/>
                <a:gd name="connsiteY8" fmla="*/ 1818998 h 2117851"/>
                <a:gd name="connsiteX9" fmla="*/ 1199871 w 3207573"/>
                <a:gd name="connsiteY9" fmla="*/ 1823459 h 2117851"/>
                <a:gd name="connsiteX10" fmla="*/ 1195411 w 3207573"/>
                <a:gd name="connsiteY10" fmla="*/ 2113391 h 2117851"/>
                <a:gd name="connsiteX11" fmla="*/ 0 w 3207573"/>
                <a:gd name="connsiteY11" fmla="*/ 2117851 h 2117851"/>
                <a:gd name="connsiteX12" fmla="*/ 13380 w 3207573"/>
                <a:gd name="connsiteY12" fmla="*/ 1818999 h 2117851"/>
                <a:gd name="connsiteX13" fmla="*/ 23495 w 3207573"/>
                <a:gd name="connsiteY13" fmla="*/ 1855357 h 2117851"/>
                <a:gd name="connsiteX0" fmla="*/ 23495 w 3207573"/>
                <a:gd name="connsiteY0" fmla="*/ 1430354 h 1692848"/>
                <a:gd name="connsiteX1" fmla="*/ 8112 w 3207573"/>
                <a:gd name="connsiteY1" fmla="*/ 592679 h 1692848"/>
                <a:gd name="connsiteX2" fmla="*/ 3154507 w 3207573"/>
                <a:gd name="connsiteY2" fmla="*/ 0 h 1692848"/>
                <a:gd name="connsiteX3" fmla="*/ 2781020 w 3207573"/>
                <a:gd name="connsiteY3" fmla="*/ 354169 h 1692848"/>
                <a:gd name="connsiteX4" fmla="*/ 3206023 w 3207573"/>
                <a:gd name="connsiteY4" fmla="*/ 785610 h 1692848"/>
                <a:gd name="connsiteX5" fmla="*/ 3207573 w 3207573"/>
                <a:gd name="connsiteY5" fmla="*/ 1686680 h 1692848"/>
                <a:gd name="connsiteX6" fmla="*/ 1659301 w 3207573"/>
                <a:gd name="connsiteY6" fmla="*/ 1683928 h 1692848"/>
                <a:gd name="connsiteX7" fmla="*/ 1659302 w 3207573"/>
                <a:gd name="connsiteY7" fmla="*/ 1393995 h 1692848"/>
                <a:gd name="connsiteX8" fmla="*/ 1199871 w 3207573"/>
                <a:gd name="connsiteY8" fmla="*/ 1398456 h 1692848"/>
                <a:gd name="connsiteX9" fmla="*/ 1195411 w 3207573"/>
                <a:gd name="connsiteY9" fmla="*/ 1688388 h 1692848"/>
                <a:gd name="connsiteX10" fmla="*/ 0 w 3207573"/>
                <a:gd name="connsiteY10" fmla="*/ 1692848 h 1692848"/>
                <a:gd name="connsiteX11" fmla="*/ 13380 w 3207573"/>
                <a:gd name="connsiteY11" fmla="*/ 1393996 h 1692848"/>
                <a:gd name="connsiteX12" fmla="*/ 23495 w 3207573"/>
                <a:gd name="connsiteY12" fmla="*/ 1430354 h 1692848"/>
                <a:gd name="connsiteX0" fmla="*/ 23495 w 3207573"/>
                <a:gd name="connsiteY0" fmla="*/ 1076185 h 1338679"/>
                <a:gd name="connsiteX1" fmla="*/ 8112 w 3207573"/>
                <a:gd name="connsiteY1" fmla="*/ 238510 h 1338679"/>
                <a:gd name="connsiteX2" fmla="*/ 2781020 w 3207573"/>
                <a:gd name="connsiteY2" fmla="*/ 0 h 1338679"/>
                <a:gd name="connsiteX3" fmla="*/ 3206023 w 3207573"/>
                <a:gd name="connsiteY3" fmla="*/ 431441 h 1338679"/>
                <a:gd name="connsiteX4" fmla="*/ 3207573 w 3207573"/>
                <a:gd name="connsiteY4" fmla="*/ 1332511 h 1338679"/>
                <a:gd name="connsiteX5" fmla="*/ 1659301 w 3207573"/>
                <a:gd name="connsiteY5" fmla="*/ 1329759 h 1338679"/>
                <a:gd name="connsiteX6" fmla="*/ 1659302 w 3207573"/>
                <a:gd name="connsiteY6" fmla="*/ 1039826 h 1338679"/>
                <a:gd name="connsiteX7" fmla="*/ 1199871 w 3207573"/>
                <a:gd name="connsiteY7" fmla="*/ 1044287 h 1338679"/>
                <a:gd name="connsiteX8" fmla="*/ 1195411 w 3207573"/>
                <a:gd name="connsiteY8" fmla="*/ 1334219 h 1338679"/>
                <a:gd name="connsiteX9" fmla="*/ 0 w 3207573"/>
                <a:gd name="connsiteY9" fmla="*/ 1338679 h 1338679"/>
                <a:gd name="connsiteX10" fmla="*/ 13380 w 3207573"/>
                <a:gd name="connsiteY10" fmla="*/ 1039827 h 1338679"/>
                <a:gd name="connsiteX11" fmla="*/ 23495 w 3207573"/>
                <a:gd name="connsiteY11" fmla="*/ 1076185 h 1338679"/>
                <a:gd name="connsiteX0" fmla="*/ 23495 w 3207573"/>
                <a:gd name="connsiteY0" fmla="*/ 857110 h 1119604"/>
                <a:gd name="connsiteX1" fmla="*/ 8112 w 3207573"/>
                <a:gd name="connsiteY1" fmla="*/ 19435 h 1119604"/>
                <a:gd name="connsiteX2" fmla="*/ 3038195 w 3207573"/>
                <a:gd name="connsiteY2" fmla="*/ 0 h 1119604"/>
                <a:gd name="connsiteX3" fmla="*/ 3206023 w 3207573"/>
                <a:gd name="connsiteY3" fmla="*/ 212366 h 1119604"/>
                <a:gd name="connsiteX4" fmla="*/ 3207573 w 3207573"/>
                <a:gd name="connsiteY4" fmla="*/ 1113436 h 1119604"/>
                <a:gd name="connsiteX5" fmla="*/ 1659301 w 3207573"/>
                <a:gd name="connsiteY5" fmla="*/ 1110684 h 1119604"/>
                <a:gd name="connsiteX6" fmla="*/ 1659302 w 3207573"/>
                <a:gd name="connsiteY6" fmla="*/ 820751 h 1119604"/>
                <a:gd name="connsiteX7" fmla="*/ 1199871 w 3207573"/>
                <a:gd name="connsiteY7" fmla="*/ 825212 h 1119604"/>
                <a:gd name="connsiteX8" fmla="*/ 1195411 w 3207573"/>
                <a:gd name="connsiteY8" fmla="*/ 1115144 h 1119604"/>
                <a:gd name="connsiteX9" fmla="*/ 0 w 3207573"/>
                <a:gd name="connsiteY9" fmla="*/ 1119604 h 1119604"/>
                <a:gd name="connsiteX10" fmla="*/ 13380 w 3207573"/>
                <a:gd name="connsiteY10" fmla="*/ 820752 h 1119604"/>
                <a:gd name="connsiteX11" fmla="*/ 23495 w 3207573"/>
                <a:gd name="connsiteY11" fmla="*/ 857110 h 1119604"/>
                <a:gd name="connsiteX0" fmla="*/ 23495 w 3207573"/>
                <a:gd name="connsiteY0" fmla="*/ 857110 h 1119604"/>
                <a:gd name="connsiteX1" fmla="*/ 8112 w 3207573"/>
                <a:gd name="connsiteY1" fmla="*/ 19435 h 1119604"/>
                <a:gd name="connsiteX2" fmla="*/ 3038195 w 3207573"/>
                <a:gd name="connsiteY2" fmla="*/ 0 h 1119604"/>
                <a:gd name="connsiteX3" fmla="*/ 3206023 w 3207573"/>
                <a:gd name="connsiteY3" fmla="*/ 212366 h 1119604"/>
                <a:gd name="connsiteX4" fmla="*/ 3207573 w 3207573"/>
                <a:gd name="connsiteY4" fmla="*/ 1113436 h 1119604"/>
                <a:gd name="connsiteX5" fmla="*/ 1659301 w 3207573"/>
                <a:gd name="connsiteY5" fmla="*/ 1110684 h 1119604"/>
                <a:gd name="connsiteX6" fmla="*/ 1659302 w 3207573"/>
                <a:gd name="connsiteY6" fmla="*/ 820751 h 1119604"/>
                <a:gd name="connsiteX7" fmla="*/ 1199871 w 3207573"/>
                <a:gd name="connsiteY7" fmla="*/ 825212 h 1119604"/>
                <a:gd name="connsiteX8" fmla="*/ 1195411 w 3207573"/>
                <a:gd name="connsiteY8" fmla="*/ 1115144 h 1119604"/>
                <a:gd name="connsiteX9" fmla="*/ 0 w 3207573"/>
                <a:gd name="connsiteY9" fmla="*/ 1119604 h 1119604"/>
                <a:gd name="connsiteX10" fmla="*/ 7030 w 3207573"/>
                <a:gd name="connsiteY10" fmla="*/ 649302 h 1119604"/>
                <a:gd name="connsiteX11" fmla="*/ 23495 w 3207573"/>
                <a:gd name="connsiteY11" fmla="*/ 857110 h 1119604"/>
                <a:gd name="connsiteX0" fmla="*/ 23495 w 3207573"/>
                <a:gd name="connsiteY0" fmla="*/ 857110 h 1119604"/>
                <a:gd name="connsiteX1" fmla="*/ 8112 w 3207573"/>
                <a:gd name="connsiteY1" fmla="*/ 19435 h 1119604"/>
                <a:gd name="connsiteX2" fmla="*/ 3038195 w 3207573"/>
                <a:gd name="connsiteY2" fmla="*/ 0 h 1119604"/>
                <a:gd name="connsiteX3" fmla="*/ 3206023 w 3207573"/>
                <a:gd name="connsiteY3" fmla="*/ 212366 h 1119604"/>
                <a:gd name="connsiteX4" fmla="*/ 3207573 w 3207573"/>
                <a:gd name="connsiteY4" fmla="*/ 1113436 h 1119604"/>
                <a:gd name="connsiteX5" fmla="*/ 1659301 w 3207573"/>
                <a:gd name="connsiteY5" fmla="*/ 1110684 h 1119604"/>
                <a:gd name="connsiteX6" fmla="*/ 1659302 w 3207573"/>
                <a:gd name="connsiteY6" fmla="*/ 820751 h 1119604"/>
                <a:gd name="connsiteX7" fmla="*/ 1199871 w 3207573"/>
                <a:gd name="connsiteY7" fmla="*/ 825212 h 1119604"/>
                <a:gd name="connsiteX8" fmla="*/ 1195411 w 3207573"/>
                <a:gd name="connsiteY8" fmla="*/ 1115144 h 1119604"/>
                <a:gd name="connsiteX9" fmla="*/ 0 w 3207573"/>
                <a:gd name="connsiteY9" fmla="*/ 1119604 h 1119604"/>
                <a:gd name="connsiteX10" fmla="*/ 23495 w 3207573"/>
                <a:gd name="connsiteY10" fmla="*/ 857110 h 1119604"/>
                <a:gd name="connsiteX0" fmla="*/ 0 w 3207573"/>
                <a:gd name="connsiteY0" fmla="*/ 1119604 h 1119604"/>
                <a:gd name="connsiteX1" fmla="*/ 8112 w 3207573"/>
                <a:gd name="connsiteY1" fmla="*/ 19435 h 1119604"/>
                <a:gd name="connsiteX2" fmla="*/ 3038195 w 3207573"/>
                <a:gd name="connsiteY2" fmla="*/ 0 h 1119604"/>
                <a:gd name="connsiteX3" fmla="*/ 3206023 w 3207573"/>
                <a:gd name="connsiteY3" fmla="*/ 212366 h 1119604"/>
                <a:gd name="connsiteX4" fmla="*/ 3207573 w 3207573"/>
                <a:gd name="connsiteY4" fmla="*/ 1113436 h 1119604"/>
                <a:gd name="connsiteX5" fmla="*/ 1659301 w 3207573"/>
                <a:gd name="connsiteY5" fmla="*/ 1110684 h 1119604"/>
                <a:gd name="connsiteX6" fmla="*/ 1659302 w 3207573"/>
                <a:gd name="connsiteY6" fmla="*/ 820751 h 1119604"/>
                <a:gd name="connsiteX7" fmla="*/ 1199871 w 3207573"/>
                <a:gd name="connsiteY7" fmla="*/ 825212 h 1119604"/>
                <a:gd name="connsiteX8" fmla="*/ 1195411 w 3207573"/>
                <a:gd name="connsiteY8" fmla="*/ 1115144 h 1119604"/>
                <a:gd name="connsiteX9" fmla="*/ 0 w 3207573"/>
                <a:gd name="connsiteY9" fmla="*/ 1119604 h 1119604"/>
                <a:gd name="connsiteX0" fmla="*/ 4588 w 3212161"/>
                <a:gd name="connsiteY0" fmla="*/ 1119604 h 1119604"/>
                <a:gd name="connsiteX1" fmla="*/ 0 w 3212161"/>
                <a:gd name="connsiteY1" fmla="*/ 19435 h 1119604"/>
                <a:gd name="connsiteX2" fmla="*/ 3042783 w 3212161"/>
                <a:gd name="connsiteY2" fmla="*/ 0 h 1119604"/>
                <a:gd name="connsiteX3" fmla="*/ 3210611 w 3212161"/>
                <a:gd name="connsiteY3" fmla="*/ 212366 h 1119604"/>
                <a:gd name="connsiteX4" fmla="*/ 3212161 w 3212161"/>
                <a:gd name="connsiteY4" fmla="*/ 1113436 h 1119604"/>
                <a:gd name="connsiteX5" fmla="*/ 1663889 w 3212161"/>
                <a:gd name="connsiteY5" fmla="*/ 1110684 h 1119604"/>
                <a:gd name="connsiteX6" fmla="*/ 1663890 w 3212161"/>
                <a:gd name="connsiteY6" fmla="*/ 820751 h 1119604"/>
                <a:gd name="connsiteX7" fmla="*/ 1204459 w 3212161"/>
                <a:gd name="connsiteY7" fmla="*/ 825212 h 1119604"/>
                <a:gd name="connsiteX8" fmla="*/ 1199999 w 3212161"/>
                <a:gd name="connsiteY8" fmla="*/ 1115144 h 1119604"/>
                <a:gd name="connsiteX9" fmla="*/ 4588 w 3212161"/>
                <a:gd name="connsiteY9" fmla="*/ 1119604 h 1119604"/>
                <a:gd name="connsiteX0" fmla="*/ 4588 w 3212161"/>
                <a:gd name="connsiteY0" fmla="*/ 1119604 h 1119604"/>
                <a:gd name="connsiteX1" fmla="*/ 0 w 3212161"/>
                <a:gd name="connsiteY1" fmla="*/ 19435 h 1119604"/>
                <a:gd name="connsiteX2" fmla="*/ 3042783 w 3212161"/>
                <a:gd name="connsiteY2" fmla="*/ 0 h 1119604"/>
                <a:gd name="connsiteX3" fmla="*/ 3210611 w 3212161"/>
                <a:gd name="connsiteY3" fmla="*/ 212366 h 1119604"/>
                <a:gd name="connsiteX4" fmla="*/ 3212161 w 3212161"/>
                <a:gd name="connsiteY4" fmla="*/ 1113436 h 1119604"/>
                <a:gd name="connsiteX5" fmla="*/ 1663889 w 3212161"/>
                <a:gd name="connsiteY5" fmla="*/ 1110684 h 1119604"/>
                <a:gd name="connsiteX6" fmla="*/ 1663890 w 3212161"/>
                <a:gd name="connsiteY6" fmla="*/ 820751 h 1119604"/>
                <a:gd name="connsiteX7" fmla="*/ 1204459 w 3212161"/>
                <a:gd name="connsiteY7" fmla="*/ 825212 h 1119604"/>
                <a:gd name="connsiteX8" fmla="*/ 1199999 w 3212161"/>
                <a:gd name="connsiteY8" fmla="*/ 1115144 h 1119604"/>
                <a:gd name="connsiteX9" fmla="*/ 4588 w 3212161"/>
                <a:gd name="connsiteY9" fmla="*/ 1119604 h 1119604"/>
                <a:gd name="connsiteX0" fmla="*/ 4588 w 3212161"/>
                <a:gd name="connsiteY0" fmla="*/ 1119604 h 1119604"/>
                <a:gd name="connsiteX1" fmla="*/ 0 w 3212161"/>
                <a:gd name="connsiteY1" fmla="*/ 19435 h 1119604"/>
                <a:gd name="connsiteX2" fmla="*/ 3042783 w 3212161"/>
                <a:gd name="connsiteY2" fmla="*/ 0 h 1119604"/>
                <a:gd name="connsiteX3" fmla="*/ 3210611 w 3212161"/>
                <a:gd name="connsiteY3" fmla="*/ 212366 h 1119604"/>
                <a:gd name="connsiteX4" fmla="*/ 3212161 w 3212161"/>
                <a:gd name="connsiteY4" fmla="*/ 1113436 h 1119604"/>
                <a:gd name="connsiteX5" fmla="*/ 1663889 w 3212161"/>
                <a:gd name="connsiteY5" fmla="*/ 1110684 h 1119604"/>
                <a:gd name="connsiteX6" fmla="*/ 1663890 w 3212161"/>
                <a:gd name="connsiteY6" fmla="*/ 820751 h 1119604"/>
                <a:gd name="connsiteX7" fmla="*/ 1204459 w 3212161"/>
                <a:gd name="connsiteY7" fmla="*/ 825212 h 1119604"/>
                <a:gd name="connsiteX8" fmla="*/ 1199999 w 3212161"/>
                <a:gd name="connsiteY8" fmla="*/ 1115144 h 1119604"/>
                <a:gd name="connsiteX9" fmla="*/ 4588 w 3212161"/>
                <a:gd name="connsiteY9" fmla="*/ 1119604 h 1119604"/>
                <a:gd name="connsiteX0" fmla="*/ 0 w 3207573"/>
                <a:gd name="connsiteY0" fmla="*/ 1119604 h 1119604"/>
                <a:gd name="connsiteX1" fmla="*/ 4937 w 3207573"/>
                <a:gd name="connsiteY1" fmla="*/ 14672 h 1119604"/>
                <a:gd name="connsiteX2" fmla="*/ 3038195 w 3207573"/>
                <a:gd name="connsiteY2" fmla="*/ 0 h 1119604"/>
                <a:gd name="connsiteX3" fmla="*/ 3206023 w 3207573"/>
                <a:gd name="connsiteY3" fmla="*/ 212366 h 1119604"/>
                <a:gd name="connsiteX4" fmla="*/ 3207573 w 3207573"/>
                <a:gd name="connsiteY4" fmla="*/ 1113436 h 1119604"/>
                <a:gd name="connsiteX5" fmla="*/ 1659301 w 3207573"/>
                <a:gd name="connsiteY5" fmla="*/ 1110684 h 1119604"/>
                <a:gd name="connsiteX6" fmla="*/ 1659302 w 3207573"/>
                <a:gd name="connsiteY6" fmla="*/ 820751 h 1119604"/>
                <a:gd name="connsiteX7" fmla="*/ 1199871 w 3207573"/>
                <a:gd name="connsiteY7" fmla="*/ 825212 h 1119604"/>
                <a:gd name="connsiteX8" fmla="*/ 1195411 w 3207573"/>
                <a:gd name="connsiteY8" fmla="*/ 1115144 h 1119604"/>
                <a:gd name="connsiteX9" fmla="*/ 0 w 3207573"/>
                <a:gd name="connsiteY9" fmla="*/ 1119604 h 1119604"/>
                <a:gd name="connsiteX0" fmla="*/ 0 w 3207573"/>
                <a:gd name="connsiteY0" fmla="*/ 1119604 h 1119604"/>
                <a:gd name="connsiteX1" fmla="*/ 175 w 3207573"/>
                <a:gd name="connsiteY1" fmla="*/ 19435 h 1119604"/>
                <a:gd name="connsiteX2" fmla="*/ 3038195 w 3207573"/>
                <a:gd name="connsiteY2" fmla="*/ 0 h 1119604"/>
                <a:gd name="connsiteX3" fmla="*/ 3206023 w 3207573"/>
                <a:gd name="connsiteY3" fmla="*/ 212366 h 1119604"/>
                <a:gd name="connsiteX4" fmla="*/ 3207573 w 3207573"/>
                <a:gd name="connsiteY4" fmla="*/ 1113436 h 1119604"/>
                <a:gd name="connsiteX5" fmla="*/ 1659301 w 3207573"/>
                <a:gd name="connsiteY5" fmla="*/ 1110684 h 1119604"/>
                <a:gd name="connsiteX6" fmla="*/ 1659302 w 3207573"/>
                <a:gd name="connsiteY6" fmla="*/ 820751 h 1119604"/>
                <a:gd name="connsiteX7" fmla="*/ 1199871 w 3207573"/>
                <a:gd name="connsiteY7" fmla="*/ 825212 h 1119604"/>
                <a:gd name="connsiteX8" fmla="*/ 1195411 w 3207573"/>
                <a:gd name="connsiteY8" fmla="*/ 1115144 h 1119604"/>
                <a:gd name="connsiteX9" fmla="*/ 0 w 3207573"/>
                <a:gd name="connsiteY9" fmla="*/ 1119604 h 1119604"/>
                <a:gd name="connsiteX0" fmla="*/ 0 w 3207573"/>
                <a:gd name="connsiteY0" fmla="*/ 1119604 h 1119604"/>
                <a:gd name="connsiteX1" fmla="*/ 175 w 3207573"/>
                <a:gd name="connsiteY1" fmla="*/ 19435 h 1119604"/>
                <a:gd name="connsiteX2" fmla="*/ 3038195 w 3207573"/>
                <a:gd name="connsiteY2" fmla="*/ 0 h 1119604"/>
                <a:gd name="connsiteX3" fmla="*/ 3206023 w 3207573"/>
                <a:gd name="connsiteY3" fmla="*/ 212366 h 1119604"/>
                <a:gd name="connsiteX4" fmla="*/ 3207573 w 3207573"/>
                <a:gd name="connsiteY4" fmla="*/ 1113436 h 1119604"/>
                <a:gd name="connsiteX5" fmla="*/ 1659301 w 3207573"/>
                <a:gd name="connsiteY5" fmla="*/ 1110684 h 1119604"/>
                <a:gd name="connsiteX6" fmla="*/ 1659302 w 3207573"/>
                <a:gd name="connsiteY6" fmla="*/ 820751 h 1119604"/>
                <a:gd name="connsiteX7" fmla="*/ 1199871 w 3207573"/>
                <a:gd name="connsiteY7" fmla="*/ 825212 h 1119604"/>
                <a:gd name="connsiteX8" fmla="*/ 1195411 w 3207573"/>
                <a:gd name="connsiteY8" fmla="*/ 1115144 h 1119604"/>
                <a:gd name="connsiteX9" fmla="*/ 0 w 3207573"/>
                <a:gd name="connsiteY9" fmla="*/ 1119604 h 1119604"/>
                <a:gd name="connsiteX0" fmla="*/ 0 w 3207573"/>
                <a:gd name="connsiteY0" fmla="*/ 1119604 h 1119604"/>
                <a:gd name="connsiteX1" fmla="*/ 175 w 3207573"/>
                <a:gd name="connsiteY1" fmla="*/ 19435 h 1119604"/>
                <a:gd name="connsiteX2" fmla="*/ 3038195 w 3207573"/>
                <a:gd name="connsiteY2" fmla="*/ 0 h 1119604"/>
                <a:gd name="connsiteX3" fmla="*/ 3206023 w 3207573"/>
                <a:gd name="connsiteY3" fmla="*/ 212366 h 1119604"/>
                <a:gd name="connsiteX4" fmla="*/ 3207573 w 3207573"/>
                <a:gd name="connsiteY4" fmla="*/ 1113436 h 1119604"/>
                <a:gd name="connsiteX5" fmla="*/ 1659301 w 3207573"/>
                <a:gd name="connsiteY5" fmla="*/ 1110684 h 1119604"/>
                <a:gd name="connsiteX6" fmla="*/ 1659302 w 3207573"/>
                <a:gd name="connsiteY6" fmla="*/ 820751 h 1119604"/>
                <a:gd name="connsiteX7" fmla="*/ 1199871 w 3207573"/>
                <a:gd name="connsiteY7" fmla="*/ 825212 h 1119604"/>
                <a:gd name="connsiteX8" fmla="*/ 1195411 w 3207573"/>
                <a:gd name="connsiteY8" fmla="*/ 1115144 h 1119604"/>
                <a:gd name="connsiteX9" fmla="*/ 0 w 3207573"/>
                <a:gd name="connsiteY9" fmla="*/ 1119604 h 1119604"/>
                <a:gd name="connsiteX0" fmla="*/ 0 w 3207573"/>
                <a:gd name="connsiteY0" fmla="*/ 1119604 h 1119604"/>
                <a:gd name="connsiteX1" fmla="*/ 175 w 3207573"/>
                <a:gd name="connsiteY1" fmla="*/ 14672 h 1119604"/>
                <a:gd name="connsiteX2" fmla="*/ 3038195 w 3207573"/>
                <a:gd name="connsiteY2" fmla="*/ 0 h 1119604"/>
                <a:gd name="connsiteX3" fmla="*/ 3206023 w 3207573"/>
                <a:gd name="connsiteY3" fmla="*/ 212366 h 1119604"/>
                <a:gd name="connsiteX4" fmla="*/ 3207573 w 3207573"/>
                <a:gd name="connsiteY4" fmla="*/ 1113436 h 1119604"/>
                <a:gd name="connsiteX5" fmla="*/ 1659301 w 3207573"/>
                <a:gd name="connsiteY5" fmla="*/ 1110684 h 1119604"/>
                <a:gd name="connsiteX6" fmla="*/ 1659302 w 3207573"/>
                <a:gd name="connsiteY6" fmla="*/ 820751 h 1119604"/>
                <a:gd name="connsiteX7" fmla="*/ 1199871 w 3207573"/>
                <a:gd name="connsiteY7" fmla="*/ 825212 h 1119604"/>
                <a:gd name="connsiteX8" fmla="*/ 1195411 w 3207573"/>
                <a:gd name="connsiteY8" fmla="*/ 1115144 h 1119604"/>
                <a:gd name="connsiteX9" fmla="*/ 0 w 3207573"/>
                <a:gd name="connsiteY9" fmla="*/ 1119604 h 1119604"/>
                <a:gd name="connsiteX0" fmla="*/ 0 w 3207573"/>
                <a:gd name="connsiteY0" fmla="*/ 1110079 h 1110079"/>
                <a:gd name="connsiteX1" fmla="*/ 175 w 3207573"/>
                <a:gd name="connsiteY1" fmla="*/ 5147 h 1110079"/>
                <a:gd name="connsiteX2" fmla="*/ 3023908 w 3207573"/>
                <a:gd name="connsiteY2" fmla="*/ 0 h 1110079"/>
                <a:gd name="connsiteX3" fmla="*/ 3206023 w 3207573"/>
                <a:gd name="connsiteY3" fmla="*/ 202841 h 1110079"/>
                <a:gd name="connsiteX4" fmla="*/ 3207573 w 3207573"/>
                <a:gd name="connsiteY4" fmla="*/ 1103911 h 1110079"/>
                <a:gd name="connsiteX5" fmla="*/ 1659301 w 3207573"/>
                <a:gd name="connsiteY5" fmla="*/ 1101159 h 1110079"/>
                <a:gd name="connsiteX6" fmla="*/ 1659302 w 3207573"/>
                <a:gd name="connsiteY6" fmla="*/ 811226 h 1110079"/>
                <a:gd name="connsiteX7" fmla="*/ 1199871 w 3207573"/>
                <a:gd name="connsiteY7" fmla="*/ 815687 h 1110079"/>
                <a:gd name="connsiteX8" fmla="*/ 1195411 w 3207573"/>
                <a:gd name="connsiteY8" fmla="*/ 1105619 h 1110079"/>
                <a:gd name="connsiteX9" fmla="*/ 0 w 3207573"/>
                <a:gd name="connsiteY9" fmla="*/ 1110079 h 111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07573" h="1110079">
                  <a:moveTo>
                    <a:pt x="0" y="1110079"/>
                  </a:moveTo>
                  <a:cubicBezTo>
                    <a:pt x="11171" y="743356"/>
                    <a:pt x="1704" y="419495"/>
                    <a:pt x="175" y="5147"/>
                  </a:cubicBezTo>
                  <a:lnTo>
                    <a:pt x="3023908" y="0"/>
                  </a:lnTo>
                  <a:lnTo>
                    <a:pt x="3206023" y="202841"/>
                  </a:lnTo>
                  <a:cubicBezTo>
                    <a:pt x="3206540" y="503198"/>
                    <a:pt x="3207056" y="803554"/>
                    <a:pt x="3207573" y="1103911"/>
                  </a:cubicBezTo>
                  <a:lnTo>
                    <a:pt x="1659301" y="1101159"/>
                  </a:lnTo>
                  <a:cubicBezTo>
                    <a:pt x="1659301" y="1004515"/>
                    <a:pt x="1659302" y="907870"/>
                    <a:pt x="1659302" y="811226"/>
                  </a:cubicBezTo>
                  <a:lnTo>
                    <a:pt x="1199871" y="815687"/>
                  </a:lnTo>
                  <a:cubicBezTo>
                    <a:pt x="1198384" y="912331"/>
                    <a:pt x="1196898" y="1008975"/>
                    <a:pt x="1195411" y="1105619"/>
                  </a:cubicBezTo>
                  <a:lnTo>
                    <a:pt x="0" y="1110079"/>
                  </a:lnTo>
                  <a:close/>
                </a:path>
              </a:pathLst>
            </a:custGeom>
            <a:solidFill>
              <a:srgbClr val="FF66CC">
                <a:alpha val="40000"/>
              </a:srgbClr>
            </a:solidFill>
            <a:ln w="57150">
              <a:solidFill>
                <a:schemeClr val="tx1">
                  <a:alpha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sp>
          <p:nvSpPr>
            <p:cNvPr id="12" name="正方形/長方形 112">
              <a:extLst>
                <a:ext uri="{FF2B5EF4-FFF2-40B4-BE49-F238E27FC236}">
                  <a16:creationId xmlns:a16="http://schemas.microsoft.com/office/drawing/2014/main" id="{1C03C891-8931-4254-BC18-FD7E64FEECAA}"/>
                </a:ext>
              </a:extLst>
            </p:cNvPr>
            <p:cNvSpPr/>
            <p:nvPr/>
          </p:nvSpPr>
          <p:spPr>
            <a:xfrm>
              <a:off x="2490395" y="2597736"/>
              <a:ext cx="3594014" cy="1994178"/>
            </a:xfrm>
            <a:custGeom>
              <a:avLst/>
              <a:gdLst>
                <a:gd name="connsiteX0" fmla="*/ 0 w 7285671"/>
                <a:gd name="connsiteY0" fmla="*/ 0 h 2761815"/>
                <a:gd name="connsiteX1" fmla="*/ 7285671 w 7285671"/>
                <a:gd name="connsiteY1" fmla="*/ 0 h 2761815"/>
                <a:gd name="connsiteX2" fmla="*/ 7285671 w 7285671"/>
                <a:gd name="connsiteY2" fmla="*/ 2761815 h 2761815"/>
                <a:gd name="connsiteX3" fmla="*/ 0 w 7285671"/>
                <a:gd name="connsiteY3" fmla="*/ 2761815 h 2761815"/>
                <a:gd name="connsiteX4" fmla="*/ 0 w 7285671"/>
                <a:gd name="connsiteY4" fmla="*/ 0 h 2761815"/>
                <a:gd name="connsiteX0" fmla="*/ 2020 w 7287691"/>
                <a:gd name="connsiteY0" fmla="*/ 0 h 2761815"/>
                <a:gd name="connsiteX1" fmla="*/ 7287691 w 7287691"/>
                <a:gd name="connsiteY1" fmla="*/ 0 h 2761815"/>
                <a:gd name="connsiteX2" fmla="*/ 7287691 w 7287691"/>
                <a:gd name="connsiteY2" fmla="*/ 2761815 h 2761815"/>
                <a:gd name="connsiteX3" fmla="*/ 2020 w 7287691"/>
                <a:gd name="connsiteY3" fmla="*/ 2761815 h 2761815"/>
                <a:gd name="connsiteX4" fmla="*/ 0 w 7287691"/>
                <a:gd name="connsiteY4" fmla="*/ 1469981 h 2761815"/>
                <a:gd name="connsiteX5" fmla="*/ 2020 w 7287691"/>
                <a:gd name="connsiteY5" fmla="*/ 0 h 2761815"/>
                <a:gd name="connsiteX0" fmla="*/ 2020 w 7287691"/>
                <a:gd name="connsiteY0" fmla="*/ 0 h 2761815"/>
                <a:gd name="connsiteX1" fmla="*/ 7287691 w 7287691"/>
                <a:gd name="connsiteY1" fmla="*/ 0 h 2761815"/>
                <a:gd name="connsiteX2" fmla="*/ 7287691 w 7287691"/>
                <a:gd name="connsiteY2" fmla="*/ 2761815 h 2761815"/>
                <a:gd name="connsiteX3" fmla="*/ 2020 w 7287691"/>
                <a:gd name="connsiteY3" fmla="*/ 2761815 h 2761815"/>
                <a:gd name="connsiteX4" fmla="*/ 0 w 7287691"/>
                <a:gd name="connsiteY4" fmla="*/ 1469981 h 2761815"/>
                <a:gd name="connsiteX5" fmla="*/ 2020 w 7287691"/>
                <a:gd name="connsiteY5" fmla="*/ 0 h 2761815"/>
                <a:gd name="connsiteX0" fmla="*/ 494347 w 7780018"/>
                <a:gd name="connsiteY0" fmla="*/ 0 h 2761815"/>
                <a:gd name="connsiteX1" fmla="*/ 7780018 w 7780018"/>
                <a:gd name="connsiteY1" fmla="*/ 0 h 2761815"/>
                <a:gd name="connsiteX2" fmla="*/ 7780018 w 7780018"/>
                <a:gd name="connsiteY2" fmla="*/ 2761815 h 2761815"/>
                <a:gd name="connsiteX3" fmla="*/ 494347 w 7780018"/>
                <a:gd name="connsiteY3" fmla="*/ 2761815 h 2761815"/>
                <a:gd name="connsiteX4" fmla="*/ 492327 w 7780018"/>
                <a:gd name="connsiteY4" fmla="*/ 1469981 h 2761815"/>
                <a:gd name="connsiteX5" fmla="*/ 637293 w 7780018"/>
                <a:gd name="connsiteY5" fmla="*/ 1168898 h 2761815"/>
                <a:gd name="connsiteX6" fmla="*/ 494347 w 7780018"/>
                <a:gd name="connsiteY6" fmla="*/ 0 h 2761815"/>
                <a:gd name="connsiteX0" fmla="*/ 523809 w 7809480"/>
                <a:gd name="connsiteY0" fmla="*/ 0 h 2761815"/>
                <a:gd name="connsiteX1" fmla="*/ 7809480 w 7809480"/>
                <a:gd name="connsiteY1" fmla="*/ 0 h 2761815"/>
                <a:gd name="connsiteX2" fmla="*/ 7809480 w 7809480"/>
                <a:gd name="connsiteY2" fmla="*/ 2761815 h 2761815"/>
                <a:gd name="connsiteX3" fmla="*/ 523809 w 7809480"/>
                <a:gd name="connsiteY3" fmla="*/ 2761815 h 2761815"/>
                <a:gd name="connsiteX4" fmla="*/ 521789 w 7809480"/>
                <a:gd name="connsiteY4" fmla="*/ 1469981 h 2761815"/>
                <a:gd name="connsiteX5" fmla="*/ 544092 w 7809480"/>
                <a:gd name="connsiteY5" fmla="*/ 1436528 h 2761815"/>
                <a:gd name="connsiteX6" fmla="*/ 523809 w 7809480"/>
                <a:gd name="connsiteY6" fmla="*/ 0 h 2761815"/>
                <a:gd name="connsiteX0" fmla="*/ 440180 w 7725851"/>
                <a:gd name="connsiteY0" fmla="*/ 0 h 2761815"/>
                <a:gd name="connsiteX1" fmla="*/ 7725851 w 7725851"/>
                <a:gd name="connsiteY1" fmla="*/ 0 h 2761815"/>
                <a:gd name="connsiteX2" fmla="*/ 7725851 w 7725851"/>
                <a:gd name="connsiteY2" fmla="*/ 2761815 h 2761815"/>
                <a:gd name="connsiteX3" fmla="*/ 440180 w 7725851"/>
                <a:gd name="connsiteY3" fmla="*/ 2761815 h 2761815"/>
                <a:gd name="connsiteX4" fmla="*/ 438160 w 7725851"/>
                <a:gd name="connsiteY4" fmla="*/ 1469981 h 2761815"/>
                <a:gd name="connsiteX5" fmla="*/ 850755 w 7725851"/>
                <a:gd name="connsiteY5" fmla="*/ 1782216 h 2761815"/>
                <a:gd name="connsiteX6" fmla="*/ 440180 w 7725851"/>
                <a:gd name="connsiteY6" fmla="*/ 0 h 2761815"/>
                <a:gd name="connsiteX0" fmla="*/ 482644 w 7768315"/>
                <a:gd name="connsiteY0" fmla="*/ 0 h 2761815"/>
                <a:gd name="connsiteX1" fmla="*/ 7768315 w 7768315"/>
                <a:gd name="connsiteY1" fmla="*/ 0 h 2761815"/>
                <a:gd name="connsiteX2" fmla="*/ 7768315 w 7768315"/>
                <a:gd name="connsiteY2" fmla="*/ 2761815 h 2761815"/>
                <a:gd name="connsiteX3" fmla="*/ 482644 w 7768315"/>
                <a:gd name="connsiteY3" fmla="*/ 2761815 h 2761815"/>
                <a:gd name="connsiteX4" fmla="*/ 480624 w 7768315"/>
                <a:gd name="connsiteY4" fmla="*/ 1469981 h 2761815"/>
                <a:gd name="connsiteX5" fmla="*/ 893219 w 7768315"/>
                <a:gd name="connsiteY5" fmla="*/ 1782216 h 2761815"/>
                <a:gd name="connsiteX6" fmla="*/ 482644 w 7768315"/>
                <a:gd name="connsiteY6" fmla="*/ 0 h 2761815"/>
                <a:gd name="connsiteX0" fmla="*/ 482644 w 7768315"/>
                <a:gd name="connsiteY0" fmla="*/ 0 h 2761815"/>
                <a:gd name="connsiteX1" fmla="*/ 7768315 w 7768315"/>
                <a:gd name="connsiteY1" fmla="*/ 0 h 2761815"/>
                <a:gd name="connsiteX2" fmla="*/ 7768315 w 7768315"/>
                <a:gd name="connsiteY2" fmla="*/ 2761815 h 2761815"/>
                <a:gd name="connsiteX3" fmla="*/ 482644 w 7768315"/>
                <a:gd name="connsiteY3" fmla="*/ 2761815 h 2761815"/>
                <a:gd name="connsiteX4" fmla="*/ 480624 w 7768315"/>
                <a:gd name="connsiteY4" fmla="*/ 1469981 h 2761815"/>
                <a:gd name="connsiteX5" fmla="*/ 893219 w 7768315"/>
                <a:gd name="connsiteY5" fmla="*/ 1782216 h 2761815"/>
                <a:gd name="connsiteX6" fmla="*/ 482644 w 7768315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3718 w 7689389"/>
                <a:gd name="connsiteY0" fmla="*/ 0 h 2761815"/>
                <a:gd name="connsiteX1" fmla="*/ 7689389 w 7689389"/>
                <a:gd name="connsiteY1" fmla="*/ 0 h 2761815"/>
                <a:gd name="connsiteX2" fmla="*/ 7689389 w 7689389"/>
                <a:gd name="connsiteY2" fmla="*/ 2761815 h 2761815"/>
                <a:gd name="connsiteX3" fmla="*/ 403718 w 7689389"/>
                <a:gd name="connsiteY3" fmla="*/ 2761815 h 2761815"/>
                <a:gd name="connsiteX4" fmla="*/ 401698 w 7689389"/>
                <a:gd name="connsiteY4" fmla="*/ 1436528 h 2761815"/>
                <a:gd name="connsiteX5" fmla="*/ 803142 w 7689389"/>
                <a:gd name="connsiteY5" fmla="*/ 1826821 h 2761815"/>
                <a:gd name="connsiteX6" fmla="*/ 403718 w 7689389"/>
                <a:gd name="connsiteY6" fmla="*/ 0 h 2761815"/>
                <a:gd name="connsiteX0" fmla="*/ 403718 w 7689389"/>
                <a:gd name="connsiteY0" fmla="*/ 0 h 2761815"/>
                <a:gd name="connsiteX1" fmla="*/ 7689389 w 7689389"/>
                <a:gd name="connsiteY1" fmla="*/ 0 h 2761815"/>
                <a:gd name="connsiteX2" fmla="*/ 7689389 w 7689389"/>
                <a:gd name="connsiteY2" fmla="*/ 2761815 h 2761815"/>
                <a:gd name="connsiteX3" fmla="*/ 403718 w 7689389"/>
                <a:gd name="connsiteY3" fmla="*/ 2761815 h 2761815"/>
                <a:gd name="connsiteX4" fmla="*/ 401698 w 7689389"/>
                <a:gd name="connsiteY4" fmla="*/ 1436528 h 2761815"/>
                <a:gd name="connsiteX5" fmla="*/ 803142 w 7689389"/>
                <a:gd name="connsiteY5" fmla="*/ 1826821 h 2761815"/>
                <a:gd name="connsiteX6" fmla="*/ 403718 w 7689389"/>
                <a:gd name="connsiteY6" fmla="*/ 0 h 2761815"/>
                <a:gd name="connsiteX0" fmla="*/ 667604 w 7953275"/>
                <a:gd name="connsiteY0" fmla="*/ 0 h 2761815"/>
                <a:gd name="connsiteX1" fmla="*/ 7953275 w 7953275"/>
                <a:gd name="connsiteY1" fmla="*/ 0 h 2761815"/>
                <a:gd name="connsiteX2" fmla="*/ 7953275 w 7953275"/>
                <a:gd name="connsiteY2" fmla="*/ 2761815 h 2761815"/>
                <a:gd name="connsiteX3" fmla="*/ 667604 w 7953275"/>
                <a:gd name="connsiteY3" fmla="*/ 2761815 h 2761815"/>
                <a:gd name="connsiteX4" fmla="*/ 665584 w 7953275"/>
                <a:gd name="connsiteY4" fmla="*/ 1436528 h 2761815"/>
                <a:gd name="connsiteX5" fmla="*/ 1067028 w 7953275"/>
                <a:gd name="connsiteY5" fmla="*/ 1826821 h 2761815"/>
                <a:gd name="connsiteX6" fmla="*/ 375652 w 7953275"/>
                <a:gd name="connsiteY6" fmla="*/ 678245 h 2761815"/>
                <a:gd name="connsiteX7" fmla="*/ 667604 w 7953275"/>
                <a:gd name="connsiteY7" fmla="*/ 0 h 2761815"/>
                <a:gd name="connsiteX0" fmla="*/ 420963 w 7706634"/>
                <a:gd name="connsiteY0" fmla="*/ 0 h 2761815"/>
                <a:gd name="connsiteX1" fmla="*/ 7706634 w 7706634"/>
                <a:gd name="connsiteY1" fmla="*/ 0 h 2761815"/>
                <a:gd name="connsiteX2" fmla="*/ 7706634 w 7706634"/>
                <a:gd name="connsiteY2" fmla="*/ 2761815 h 2761815"/>
                <a:gd name="connsiteX3" fmla="*/ 420963 w 7706634"/>
                <a:gd name="connsiteY3" fmla="*/ 2761815 h 2761815"/>
                <a:gd name="connsiteX4" fmla="*/ 418943 w 7706634"/>
                <a:gd name="connsiteY4" fmla="*/ 1436528 h 2761815"/>
                <a:gd name="connsiteX5" fmla="*/ 820387 w 7706634"/>
                <a:gd name="connsiteY5" fmla="*/ 1826821 h 2761815"/>
                <a:gd name="connsiteX6" fmla="*/ 1199528 w 7706634"/>
                <a:gd name="connsiteY6" fmla="*/ 1302713 h 2761815"/>
                <a:gd name="connsiteX7" fmla="*/ 420963 w 7706634"/>
                <a:gd name="connsiteY7" fmla="*/ 0 h 2761815"/>
                <a:gd name="connsiteX0" fmla="*/ 420963 w 7706634"/>
                <a:gd name="connsiteY0" fmla="*/ 0 h 2761815"/>
                <a:gd name="connsiteX1" fmla="*/ 7706634 w 7706634"/>
                <a:gd name="connsiteY1" fmla="*/ 0 h 2761815"/>
                <a:gd name="connsiteX2" fmla="*/ 7706634 w 7706634"/>
                <a:gd name="connsiteY2" fmla="*/ 2761815 h 2761815"/>
                <a:gd name="connsiteX3" fmla="*/ 420963 w 7706634"/>
                <a:gd name="connsiteY3" fmla="*/ 2761815 h 2761815"/>
                <a:gd name="connsiteX4" fmla="*/ 418943 w 7706634"/>
                <a:gd name="connsiteY4" fmla="*/ 1436528 h 2761815"/>
                <a:gd name="connsiteX5" fmla="*/ 820387 w 7706634"/>
                <a:gd name="connsiteY5" fmla="*/ 1826821 h 2761815"/>
                <a:gd name="connsiteX6" fmla="*/ 1199528 w 7706634"/>
                <a:gd name="connsiteY6" fmla="*/ 1302713 h 2761815"/>
                <a:gd name="connsiteX7" fmla="*/ 420963 w 7706634"/>
                <a:gd name="connsiteY7" fmla="*/ 0 h 2761815"/>
                <a:gd name="connsiteX0" fmla="*/ 417719 w 7703390"/>
                <a:gd name="connsiteY0" fmla="*/ 0 h 2761815"/>
                <a:gd name="connsiteX1" fmla="*/ 7703390 w 7703390"/>
                <a:gd name="connsiteY1" fmla="*/ 0 h 2761815"/>
                <a:gd name="connsiteX2" fmla="*/ 7703390 w 7703390"/>
                <a:gd name="connsiteY2" fmla="*/ 2761815 h 2761815"/>
                <a:gd name="connsiteX3" fmla="*/ 417719 w 7703390"/>
                <a:gd name="connsiteY3" fmla="*/ 2761815 h 2761815"/>
                <a:gd name="connsiteX4" fmla="*/ 415699 w 7703390"/>
                <a:gd name="connsiteY4" fmla="*/ 1436528 h 2761815"/>
                <a:gd name="connsiteX5" fmla="*/ 817143 w 7703390"/>
                <a:gd name="connsiteY5" fmla="*/ 1826821 h 2761815"/>
                <a:gd name="connsiteX6" fmla="*/ 1218586 w 7703390"/>
                <a:gd name="connsiteY6" fmla="*/ 1358470 h 2761815"/>
                <a:gd name="connsiteX7" fmla="*/ 417719 w 7703390"/>
                <a:gd name="connsiteY7" fmla="*/ 0 h 2761815"/>
                <a:gd name="connsiteX0" fmla="*/ 417719 w 7703390"/>
                <a:gd name="connsiteY0" fmla="*/ 0 h 2761815"/>
                <a:gd name="connsiteX1" fmla="*/ 7703390 w 7703390"/>
                <a:gd name="connsiteY1" fmla="*/ 0 h 2761815"/>
                <a:gd name="connsiteX2" fmla="*/ 7703390 w 7703390"/>
                <a:gd name="connsiteY2" fmla="*/ 2761815 h 2761815"/>
                <a:gd name="connsiteX3" fmla="*/ 417719 w 7703390"/>
                <a:gd name="connsiteY3" fmla="*/ 2761815 h 2761815"/>
                <a:gd name="connsiteX4" fmla="*/ 415699 w 7703390"/>
                <a:gd name="connsiteY4" fmla="*/ 1436528 h 2761815"/>
                <a:gd name="connsiteX5" fmla="*/ 817143 w 7703390"/>
                <a:gd name="connsiteY5" fmla="*/ 1826821 h 2761815"/>
                <a:gd name="connsiteX6" fmla="*/ 1218586 w 7703390"/>
                <a:gd name="connsiteY6" fmla="*/ 1358470 h 2761815"/>
                <a:gd name="connsiteX7" fmla="*/ 417719 w 7703390"/>
                <a:gd name="connsiteY7" fmla="*/ 0 h 2761815"/>
                <a:gd name="connsiteX0" fmla="*/ 387560 w 7673231"/>
                <a:gd name="connsiteY0" fmla="*/ 0 h 2761815"/>
                <a:gd name="connsiteX1" fmla="*/ 7673231 w 7673231"/>
                <a:gd name="connsiteY1" fmla="*/ 0 h 2761815"/>
                <a:gd name="connsiteX2" fmla="*/ 7673231 w 7673231"/>
                <a:gd name="connsiteY2" fmla="*/ 2761815 h 2761815"/>
                <a:gd name="connsiteX3" fmla="*/ 387560 w 7673231"/>
                <a:gd name="connsiteY3" fmla="*/ 2761815 h 2761815"/>
                <a:gd name="connsiteX4" fmla="*/ 385540 w 7673231"/>
                <a:gd name="connsiteY4" fmla="*/ 1436528 h 2761815"/>
                <a:gd name="connsiteX5" fmla="*/ 786984 w 7673231"/>
                <a:gd name="connsiteY5" fmla="*/ 1826821 h 2761815"/>
                <a:gd name="connsiteX6" fmla="*/ 1188427 w 7673231"/>
                <a:gd name="connsiteY6" fmla="*/ 1358470 h 2761815"/>
                <a:gd name="connsiteX7" fmla="*/ 1021158 w 7673231"/>
                <a:gd name="connsiteY7" fmla="*/ 1146596 h 2761815"/>
                <a:gd name="connsiteX8" fmla="*/ 387560 w 7673231"/>
                <a:gd name="connsiteY8" fmla="*/ 0 h 2761815"/>
                <a:gd name="connsiteX0" fmla="*/ 336332 w 7622003"/>
                <a:gd name="connsiteY0" fmla="*/ 0 h 2761815"/>
                <a:gd name="connsiteX1" fmla="*/ 7622003 w 7622003"/>
                <a:gd name="connsiteY1" fmla="*/ 0 h 2761815"/>
                <a:gd name="connsiteX2" fmla="*/ 7622003 w 7622003"/>
                <a:gd name="connsiteY2" fmla="*/ 2761815 h 2761815"/>
                <a:gd name="connsiteX3" fmla="*/ 336332 w 7622003"/>
                <a:gd name="connsiteY3" fmla="*/ 2761815 h 2761815"/>
                <a:gd name="connsiteX4" fmla="*/ 334312 w 7622003"/>
                <a:gd name="connsiteY4" fmla="*/ 1436528 h 2761815"/>
                <a:gd name="connsiteX5" fmla="*/ 735756 w 7622003"/>
                <a:gd name="connsiteY5" fmla="*/ 1826821 h 2761815"/>
                <a:gd name="connsiteX6" fmla="*/ 1137199 w 7622003"/>
                <a:gd name="connsiteY6" fmla="*/ 1358470 h 2761815"/>
                <a:gd name="connsiteX7" fmla="*/ 969930 w 7622003"/>
                <a:gd name="connsiteY7" fmla="*/ 1146596 h 2761815"/>
                <a:gd name="connsiteX8" fmla="*/ 336332 w 7622003"/>
                <a:gd name="connsiteY8" fmla="*/ 0 h 2761815"/>
                <a:gd name="connsiteX0" fmla="*/ 336332 w 7622003"/>
                <a:gd name="connsiteY0" fmla="*/ 0 h 2761815"/>
                <a:gd name="connsiteX1" fmla="*/ 7622003 w 7622003"/>
                <a:gd name="connsiteY1" fmla="*/ 0 h 2761815"/>
                <a:gd name="connsiteX2" fmla="*/ 7622003 w 7622003"/>
                <a:gd name="connsiteY2" fmla="*/ 2761815 h 2761815"/>
                <a:gd name="connsiteX3" fmla="*/ 336332 w 7622003"/>
                <a:gd name="connsiteY3" fmla="*/ 2761815 h 2761815"/>
                <a:gd name="connsiteX4" fmla="*/ 334312 w 7622003"/>
                <a:gd name="connsiteY4" fmla="*/ 1436528 h 2761815"/>
                <a:gd name="connsiteX5" fmla="*/ 735756 w 7622003"/>
                <a:gd name="connsiteY5" fmla="*/ 1826821 h 2761815"/>
                <a:gd name="connsiteX6" fmla="*/ 1137199 w 7622003"/>
                <a:gd name="connsiteY6" fmla="*/ 1358470 h 2761815"/>
                <a:gd name="connsiteX7" fmla="*/ 969930 w 7622003"/>
                <a:gd name="connsiteY7" fmla="*/ 1146596 h 2761815"/>
                <a:gd name="connsiteX8" fmla="*/ 336332 w 7622003"/>
                <a:gd name="connsiteY8" fmla="*/ 0 h 2761815"/>
                <a:gd name="connsiteX0" fmla="*/ 332259 w 7617930"/>
                <a:gd name="connsiteY0" fmla="*/ 0 h 2761815"/>
                <a:gd name="connsiteX1" fmla="*/ 7617930 w 7617930"/>
                <a:gd name="connsiteY1" fmla="*/ 0 h 2761815"/>
                <a:gd name="connsiteX2" fmla="*/ 7617930 w 7617930"/>
                <a:gd name="connsiteY2" fmla="*/ 2761815 h 2761815"/>
                <a:gd name="connsiteX3" fmla="*/ 332259 w 7617930"/>
                <a:gd name="connsiteY3" fmla="*/ 2761815 h 2761815"/>
                <a:gd name="connsiteX4" fmla="*/ 330239 w 7617930"/>
                <a:gd name="connsiteY4" fmla="*/ 1436528 h 2761815"/>
                <a:gd name="connsiteX5" fmla="*/ 731683 w 7617930"/>
                <a:gd name="connsiteY5" fmla="*/ 1826821 h 2761815"/>
                <a:gd name="connsiteX6" fmla="*/ 1133126 w 7617930"/>
                <a:gd name="connsiteY6" fmla="*/ 1358470 h 2761815"/>
                <a:gd name="connsiteX7" fmla="*/ 999310 w 7617930"/>
                <a:gd name="connsiteY7" fmla="*/ 1135445 h 2761815"/>
                <a:gd name="connsiteX8" fmla="*/ 332259 w 7617930"/>
                <a:gd name="connsiteY8" fmla="*/ 0 h 2761815"/>
                <a:gd name="connsiteX0" fmla="*/ 332259 w 7617930"/>
                <a:gd name="connsiteY0" fmla="*/ 0 h 2761815"/>
                <a:gd name="connsiteX1" fmla="*/ 7617930 w 7617930"/>
                <a:gd name="connsiteY1" fmla="*/ 0 h 2761815"/>
                <a:gd name="connsiteX2" fmla="*/ 7617930 w 7617930"/>
                <a:gd name="connsiteY2" fmla="*/ 2761815 h 2761815"/>
                <a:gd name="connsiteX3" fmla="*/ 332259 w 7617930"/>
                <a:gd name="connsiteY3" fmla="*/ 2761815 h 2761815"/>
                <a:gd name="connsiteX4" fmla="*/ 330239 w 7617930"/>
                <a:gd name="connsiteY4" fmla="*/ 1436528 h 2761815"/>
                <a:gd name="connsiteX5" fmla="*/ 731683 w 7617930"/>
                <a:gd name="connsiteY5" fmla="*/ 1826821 h 2761815"/>
                <a:gd name="connsiteX6" fmla="*/ 1144277 w 7617930"/>
                <a:gd name="connsiteY6" fmla="*/ 1325016 h 2761815"/>
                <a:gd name="connsiteX7" fmla="*/ 999310 w 7617930"/>
                <a:gd name="connsiteY7" fmla="*/ 1135445 h 2761815"/>
                <a:gd name="connsiteX8" fmla="*/ 332259 w 7617930"/>
                <a:gd name="connsiteY8" fmla="*/ 0 h 2761815"/>
                <a:gd name="connsiteX0" fmla="*/ 602921 w 7888592"/>
                <a:gd name="connsiteY0" fmla="*/ 0 h 2761815"/>
                <a:gd name="connsiteX1" fmla="*/ 7888592 w 7888592"/>
                <a:gd name="connsiteY1" fmla="*/ 0 h 2761815"/>
                <a:gd name="connsiteX2" fmla="*/ 7888592 w 7888592"/>
                <a:gd name="connsiteY2" fmla="*/ 2761815 h 2761815"/>
                <a:gd name="connsiteX3" fmla="*/ 602921 w 7888592"/>
                <a:gd name="connsiteY3" fmla="*/ 2761815 h 2761815"/>
                <a:gd name="connsiteX4" fmla="*/ 600901 w 7888592"/>
                <a:gd name="connsiteY4" fmla="*/ 1436528 h 2761815"/>
                <a:gd name="connsiteX5" fmla="*/ 1002345 w 7888592"/>
                <a:gd name="connsiteY5" fmla="*/ 1826821 h 2761815"/>
                <a:gd name="connsiteX6" fmla="*/ 1414939 w 7888592"/>
                <a:gd name="connsiteY6" fmla="*/ 1325016 h 2761815"/>
                <a:gd name="connsiteX7" fmla="*/ 1269972 w 7888592"/>
                <a:gd name="connsiteY7" fmla="*/ 1135445 h 2761815"/>
                <a:gd name="connsiteX8" fmla="*/ 500538 w 7888592"/>
                <a:gd name="connsiteY8" fmla="*/ 466371 h 2761815"/>
                <a:gd name="connsiteX9" fmla="*/ 602921 w 7888592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7402 w 7663073"/>
                <a:gd name="connsiteY0" fmla="*/ 0 h 2761815"/>
                <a:gd name="connsiteX1" fmla="*/ 7663073 w 7663073"/>
                <a:gd name="connsiteY1" fmla="*/ 0 h 2761815"/>
                <a:gd name="connsiteX2" fmla="*/ 7663073 w 7663073"/>
                <a:gd name="connsiteY2" fmla="*/ 2761815 h 2761815"/>
                <a:gd name="connsiteX3" fmla="*/ 377402 w 7663073"/>
                <a:gd name="connsiteY3" fmla="*/ 2761815 h 2761815"/>
                <a:gd name="connsiteX4" fmla="*/ 375382 w 7663073"/>
                <a:gd name="connsiteY4" fmla="*/ 1436528 h 2761815"/>
                <a:gd name="connsiteX5" fmla="*/ 776826 w 7663073"/>
                <a:gd name="connsiteY5" fmla="*/ 1826821 h 2761815"/>
                <a:gd name="connsiteX6" fmla="*/ 1189420 w 7663073"/>
                <a:gd name="connsiteY6" fmla="*/ 1325016 h 2761815"/>
                <a:gd name="connsiteX7" fmla="*/ 1044453 w 7663073"/>
                <a:gd name="connsiteY7" fmla="*/ 1135445 h 2761815"/>
                <a:gd name="connsiteX8" fmla="*/ 1423595 w 7663073"/>
                <a:gd name="connsiteY8" fmla="*/ 767454 h 2761815"/>
                <a:gd name="connsiteX9" fmla="*/ 377402 w 7663073"/>
                <a:gd name="connsiteY9" fmla="*/ 0 h 2761815"/>
                <a:gd name="connsiteX0" fmla="*/ 376142 w 7661813"/>
                <a:gd name="connsiteY0" fmla="*/ 0 h 2761815"/>
                <a:gd name="connsiteX1" fmla="*/ 7661813 w 7661813"/>
                <a:gd name="connsiteY1" fmla="*/ 0 h 2761815"/>
                <a:gd name="connsiteX2" fmla="*/ 7661813 w 7661813"/>
                <a:gd name="connsiteY2" fmla="*/ 2761815 h 2761815"/>
                <a:gd name="connsiteX3" fmla="*/ 376142 w 7661813"/>
                <a:gd name="connsiteY3" fmla="*/ 2761815 h 2761815"/>
                <a:gd name="connsiteX4" fmla="*/ 374122 w 7661813"/>
                <a:gd name="connsiteY4" fmla="*/ 1436528 h 2761815"/>
                <a:gd name="connsiteX5" fmla="*/ 775566 w 7661813"/>
                <a:gd name="connsiteY5" fmla="*/ 1826821 h 2761815"/>
                <a:gd name="connsiteX6" fmla="*/ 1188160 w 7661813"/>
                <a:gd name="connsiteY6" fmla="*/ 1325016 h 2761815"/>
                <a:gd name="connsiteX7" fmla="*/ 1043193 w 7661813"/>
                <a:gd name="connsiteY7" fmla="*/ 1135445 h 2761815"/>
                <a:gd name="connsiteX8" fmla="*/ 1422335 w 7661813"/>
                <a:gd name="connsiteY8" fmla="*/ 767454 h 2761815"/>
                <a:gd name="connsiteX9" fmla="*/ 376142 w 7661813"/>
                <a:gd name="connsiteY9" fmla="*/ 0 h 2761815"/>
                <a:gd name="connsiteX0" fmla="*/ 373414 w 7659085"/>
                <a:gd name="connsiteY0" fmla="*/ 0 h 2761815"/>
                <a:gd name="connsiteX1" fmla="*/ 7659085 w 7659085"/>
                <a:gd name="connsiteY1" fmla="*/ 0 h 2761815"/>
                <a:gd name="connsiteX2" fmla="*/ 7659085 w 7659085"/>
                <a:gd name="connsiteY2" fmla="*/ 2761815 h 2761815"/>
                <a:gd name="connsiteX3" fmla="*/ 373414 w 7659085"/>
                <a:gd name="connsiteY3" fmla="*/ 2761815 h 2761815"/>
                <a:gd name="connsiteX4" fmla="*/ 371394 w 7659085"/>
                <a:gd name="connsiteY4" fmla="*/ 1436528 h 2761815"/>
                <a:gd name="connsiteX5" fmla="*/ 772838 w 7659085"/>
                <a:gd name="connsiteY5" fmla="*/ 1826821 h 2761815"/>
                <a:gd name="connsiteX6" fmla="*/ 1185432 w 7659085"/>
                <a:gd name="connsiteY6" fmla="*/ 1325016 h 2761815"/>
                <a:gd name="connsiteX7" fmla="*/ 1040465 w 7659085"/>
                <a:gd name="connsiteY7" fmla="*/ 1135445 h 2761815"/>
                <a:gd name="connsiteX8" fmla="*/ 1441910 w 7659085"/>
                <a:gd name="connsiteY8" fmla="*/ 767454 h 2761815"/>
                <a:gd name="connsiteX9" fmla="*/ 373414 w 7659085"/>
                <a:gd name="connsiteY9" fmla="*/ 0 h 2761815"/>
                <a:gd name="connsiteX0" fmla="*/ 373414 w 7659085"/>
                <a:gd name="connsiteY0" fmla="*/ 0 h 2761815"/>
                <a:gd name="connsiteX1" fmla="*/ 7659085 w 7659085"/>
                <a:gd name="connsiteY1" fmla="*/ 0 h 2761815"/>
                <a:gd name="connsiteX2" fmla="*/ 7659085 w 7659085"/>
                <a:gd name="connsiteY2" fmla="*/ 2761815 h 2761815"/>
                <a:gd name="connsiteX3" fmla="*/ 373414 w 7659085"/>
                <a:gd name="connsiteY3" fmla="*/ 2761815 h 2761815"/>
                <a:gd name="connsiteX4" fmla="*/ 371394 w 7659085"/>
                <a:gd name="connsiteY4" fmla="*/ 1436528 h 2761815"/>
                <a:gd name="connsiteX5" fmla="*/ 772838 w 7659085"/>
                <a:gd name="connsiteY5" fmla="*/ 1826821 h 2761815"/>
                <a:gd name="connsiteX6" fmla="*/ 1185432 w 7659085"/>
                <a:gd name="connsiteY6" fmla="*/ 1325016 h 2761815"/>
                <a:gd name="connsiteX7" fmla="*/ 1040465 w 7659085"/>
                <a:gd name="connsiteY7" fmla="*/ 1135445 h 2761815"/>
                <a:gd name="connsiteX8" fmla="*/ 1441910 w 7659085"/>
                <a:gd name="connsiteY8" fmla="*/ 767454 h 2761815"/>
                <a:gd name="connsiteX9" fmla="*/ 373414 w 7659085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59648 w 7645319"/>
                <a:gd name="connsiteY0" fmla="*/ 0 h 2761815"/>
                <a:gd name="connsiteX1" fmla="*/ 7645319 w 7645319"/>
                <a:gd name="connsiteY1" fmla="*/ 0 h 2761815"/>
                <a:gd name="connsiteX2" fmla="*/ 7645319 w 7645319"/>
                <a:gd name="connsiteY2" fmla="*/ 2761815 h 2761815"/>
                <a:gd name="connsiteX3" fmla="*/ 359648 w 7645319"/>
                <a:gd name="connsiteY3" fmla="*/ 2761815 h 2761815"/>
                <a:gd name="connsiteX4" fmla="*/ 357628 w 7645319"/>
                <a:gd name="connsiteY4" fmla="*/ 1436528 h 2761815"/>
                <a:gd name="connsiteX5" fmla="*/ 759072 w 7645319"/>
                <a:gd name="connsiteY5" fmla="*/ 1826821 h 2761815"/>
                <a:gd name="connsiteX6" fmla="*/ 1171666 w 7645319"/>
                <a:gd name="connsiteY6" fmla="*/ 1325016 h 2761815"/>
                <a:gd name="connsiteX7" fmla="*/ 1026699 w 7645319"/>
                <a:gd name="connsiteY7" fmla="*/ 1135445 h 2761815"/>
                <a:gd name="connsiteX8" fmla="*/ 1428144 w 7645319"/>
                <a:gd name="connsiteY8" fmla="*/ 767454 h 2761815"/>
                <a:gd name="connsiteX9" fmla="*/ 1146378 w 7645319"/>
                <a:gd name="connsiteY9" fmla="*/ 624373 h 2761815"/>
                <a:gd name="connsiteX10" fmla="*/ 359648 w 76453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2084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2084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0846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0846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1490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1733220 w 7292004"/>
                <a:gd name="connsiteY1" fmla="*/ 147855 h 2761815"/>
                <a:gd name="connsiteX2" fmla="*/ 7292004 w 7292004"/>
                <a:gd name="connsiteY2" fmla="*/ 0 h 2761815"/>
                <a:gd name="connsiteX3" fmla="*/ 7292004 w 7292004"/>
                <a:gd name="connsiteY3" fmla="*/ 2761815 h 2761815"/>
                <a:gd name="connsiteX4" fmla="*/ 6333 w 7292004"/>
                <a:gd name="connsiteY4" fmla="*/ 2761815 h 2761815"/>
                <a:gd name="connsiteX5" fmla="*/ 4313 w 7292004"/>
                <a:gd name="connsiteY5" fmla="*/ 1436528 h 2761815"/>
                <a:gd name="connsiteX6" fmla="*/ 405757 w 7292004"/>
                <a:gd name="connsiteY6" fmla="*/ 1826821 h 2761815"/>
                <a:gd name="connsiteX7" fmla="*/ 818351 w 7292004"/>
                <a:gd name="connsiteY7" fmla="*/ 1325016 h 2761815"/>
                <a:gd name="connsiteX8" fmla="*/ 673384 w 7292004"/>
                <a:gd name="connsiteY8" fmla="*/ 1135445 h 2761815"/>
                <a:gd name="connsiteX9" fmla="*/ 1068389 w 7292004"/>
                <a:gd name="connsiteY9" fmla="*/ 767454 h 2761815"/>
                <a:gd name="connsiteX10" fmla="*/ 831700 w 7292004"/>
                <a:gd name="connsiteY10" fmla="*/ 514903 h 2761815"/>
                <a:gd name="connsiteX11" fmla="*/ 1184750 w 7292004"/>
                <a:gd name="connsiteY11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7292004 w 7292004"/>
                <a:gd name="connsiteY2" fmla="*/ 0 h 2761815"/>
                <a:gd name="connsiteX3" fmla="*/ 7292004 w 7292004"/>
                <a:gd name="connsiteY3" fmla="*/ 2761815 h 2761815"/>
                <a:gd name="connsiteX4" fmla="*/ 6333 w 7292004"/>
                <a:gd name="connsiteY4" fmla="*/ 2761815 h 2761815"/>
                <a:gd name="connsiteX5" fmla="*/ 4313 w 7292004"/>
                <a:gd name="connsiteY5" fmla="*/ 1436528 h 2761815"/>
                <a:gd name="connsiteX6" fmla="*/ 405757 w 7292004"/>
                <a:gd name="connsiteY6" fmla="*/ 1826821 h 2761815"/>
                <a:gd name="connsiteX7" fmla="*/ 818351 w 7292004"/>
                <a:gd name="connsiteY7" fmla="*/ 1325016 h 2761815"/>
                <a:gd name="connsiteX8" fmla="*/ 673384 w 7292004"/>
                <a:gd name="connsiteY8" fmla="*/ 1135445 h 2761815"/>
                <a:gd name="connsiteX9" fmla="*/ 1068389 w 7292004"/>
                <a:gd name="connsiteY9" fmla="*/ 767454 h 2761815"/>
                <a:gd name="connsiteX10" fmla="*/ 831700 w 7292004"/>
                <a:gd name="connsiteY10" fmla="*/ 514903 h 2761815"/>
                <a:gd name="connsiteX11" fmla="*/ 1184750 w 7292004"/>
                <a:gd name="connsiteY11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2113147 w 7292004"/>
                <a:gd name="connsiteY2" fmla="*/ 392554 h 2761815"/>
                <a:gd name="connsiteX3" fmla="*/ 7292004 w 7292004"/>
                <a:gd name="connsiteY3" fmla="*/ 0 h 2761815"/>
                <a:gd name="connsiteX4" fmla="*/ 7292004 w 7292004"/>
                <a:gd name="connsiteY4" fmla="*/ 2761815 h 2761815"/>
                <a:gd name="connsiteX5" fmla="*/ 6333 w 7292004"/>
                <a:gd name="connsiteY5" fmla="*/ 2761815 h 2761815"/>
                <a:gd name="connsiteX6" fmla="*/ 4313 w 7292004"/>
                <a:gd name="connsiteY6" fmla="*/ 1436528 h 2761815"/>
                <a:gd name="connsiteX7" fmla="*/ 405757 w 7292004"/>
                <a:gd name="connsiteY7" fmla="*/ 1826821 h 2761815"/>
                <a:gd name="connsiteX8" fmla="*/ 818351 w 7292004"/>
                <a:gd name="connsiteY8" fmla="*/ 1325016 h 2761815"/>
                <a:gd name="connsiteX9" fmla="*/ 673384 w 7292004"/>
                <a:gd name="connsiteY9" fmla="*/ 1135445 h 2761815"/>
                <a:gd name="connsiteX10" fmla="*/ 1068389 w 7292004"/>
                <a:gd name="connsiteY10" fmla="*/ 767454 h 2761815"/>
                <a:gd name="connsiteX11" fmla="*/ 831700 w 7292004"/>
                <a:gd name="connsiteY11" fmla="*/ 514903 h 2761815"/>
                <a:gd name="connsiteX12" fmla="*/ 1184750 w 7292004"/>
                <a:gd name="connsiteY12" fmla="*/ 167425 h 2761815"/>
                <a:gd name="connsiteX0" fmla="*/ 1184750 w 7292004"/>
                <a:gd name="connsiteY0" fmla="*/ 476770 h 3071160"/>
                <a:gd name="connsiteX1" fmla="*/ 1469203 w 7292004"/>
                <a:gd name="connsiteY1" fmla="*/ 766293 h 3071160"/>
                <a:gd name="connsiteX2" fmla="*/ 2261254 w 7292004"/>
                <a:gd name="connsiteY2" fmla="*/ 0 h 3071160"/>
                <a:gd name="connsiteX3" fmla="*/ 7292004 w 7292004"/>
                <a:gd name="connsiteY3" fmla="*/ 309345 h 3071160"/>
                <a:gd name="connsiteX4" fmla="*/ 7292004 w 7292004"/>
                <a:gd name="connsiteY4" fmla="*/ 3071160 h 3071160"/>
                <a:gd name="connsiteX5" fmla="*/ 6333 w 7292004"/>
                <a:gd name="connsiteY5" fmla="*/ 3071160 h 3071160"/>
                <a:gd name="connsiteX6" fmla="*/ 4313 w 7292004"/>
                <a:gd name="connsiteY6" fmla="*/ 1745873 h 3071160"/>
                <a:gd name="connsiteX7" fmla="*/ 405757 w 7292004"/>
                <a:gd name="connsiteY7" fmla="*/ 2136166 h 3071160"/>
                <a:gd name="connsiteX8" fmla="*/ 818351 w 7292004"/>
                <a:gd name="connsiteY8" fmla="*/ 1634361 h 3071160"/>
                <a:gd name="connsiteX9" fmla="*/ 673384 w 7292004"/>
                <a:gd name="connsiteY9" fmla="*/ 1444790 h 3071160"/>
                <a:gd name="connsiteX10" fmla="*/ 1068389 w 7292004"/>
                <a:gd name="connsiteY10" fmla="*/ 1076799 h 3071160"/>
                <a:gd name="connsiteX11" fmla="*/ 831700 w 7292004"/>
                <a:gd name="connsiteY11" fmla="*/ 824248 h 3071160"/>
                <a:gd name="connsiteX12" fmla="*/ 1184750 w 7292004"/>
                <a:gd name="connsiteY12" fmla="*/ 476770 h 3071160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7292004 w 7292004"/>
                <a:gd name="connsiteY3" fmla="*/ 0 h 2761815"/>
                <a:gd name="connsiteX4" fmla="*/ 7292004 w 7292004"/>
                <a:gd name="connsiteY4" fmla="*/ 2761815 h 2761815"/>
                <a:gd name="connsiteX5" fmla="*/ 6333 w 7292004"/>
                <a:gd name="connsiteY5" fmla="*/ 2761815 h 2761815"/>
                <a:gd name="connsiteX6" fmla="*/ 4313 w 7292004"/>
                <a:gd name="connsiteY6" fmla="*/ 1436528 h 2761815"/>
                <a:gd name="connsiteX7" fmla="*/ 405757 w 7292004"/>
                <a:gd name="connsiteY7" fmla="*/ 1826821 h 2761815"/>
                <a:gd name="connsiteX8" fmla="*/ 818351 w 7292004"/>
                <a:gd name="connsiteY8" fmla="*/ 1325016 h 2761815"/>
                <a:gd name="connsiteX9" fmla="*/ 673384 w 7292004"/>
                <a:gd name="connsiteY9" fmla="*/ 1135445 h 2761815"/>
                <a:gd name="connsiteX10" fmla="*/ 1068389 w 7292004"/>
                <a:gd name="connsiteY10" fmla="*/ 767454 h 2761815"/>
                <a:gd name="connsiteX11" fmla="*/ 831700 w 7292004"/>
                <a:gd name="connsiteY11" fmla="*/ 514903 h 2761815"/>
                <a:gd name="connsiteX12" fmla="*/ 1184750 w 7292004"/>
                <a:gd name="connsiteY12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2763530 w 7292004"/>
                <a:gd name="connsiteY3" fmla="*/ 8346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2035874 w 7292004"/>
                <a:gd name="connsiteY3" fmla="*/ 218689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81328 w 7292004"/>
                <a:gd name="connsiteY2" fmla="*/ 44824 h 2761815"/>
                <a:gd name="connsiteX3" fmla="*/ 2035874 w 7292004"/>
                <a:gd name="connsiteY3" fmla="*/ 218689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81328 w 7292004"/>
                <a:gd name="connsiteY2" fmla="*/ 44824 h 2761815"/>
                <a:gd name="connsiteX3" fmla="*/ 1977919 w 7292004"/>
                <a:gd name="connsiteY3" fmla="*/ 19293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873000 w 7292004"/>
                <a:gd name="connsiteY4" fmla="*/ 173613 h 2761815"/>
                <a:gd name="connsiteX5" fmla="*/ 7292004 w 7292004"/>
                <a:gd name="connsiteY5" fmla="*/ 0 h 2761815"/>
                <a:gd name="connsiteX6" fmla="*/ 7292004 w 7292004"/>
                <a:gd name="connsiteY6" fmla="*/ 2761815 h 2761815"/>
                <a:gd name="connsiteX7" fmla="*/ 6333 w 7292004"/>
                <a:gd name="connsiteY7" fmla="*/ 2761815 h 2761815"/>
                <a:gd name="connsiteX8" fmla="*/ 4313 w 7292004"/>
                <a:gd name="connsiteY8" fmla="*/ 1436528 h 2761815"/>
                <a:gd name="connsiteX9" fmla="*/ 405757 w 7292004"/>
                <a:gd name="connsiteY9" fmla="*/ 1826821 h 2761815"/>
                <a:gd name="connsiteX10" fmla="*/ 818351 w 7292004"/>
                <a:gd name="connsiteY10" fmla="*/ 1325016 h 2761815"/>
                <a:gd name="connsiteX11" fmla="*/ 673384 w 7292004"/>
                <a:gd name="connsiteY11" fmla="*/ 1135445 h 2761815"/>
                <a:gd name="connsiteX12" fmla="*/ 1068389 w 7292004"/>
                <a:gd name="connsiteY12" fmla="*/ 767454 h 2761815"/>
                <a:gd name="connsiteX13" fmla="*/ 831700 w 7292004"/>
                <a:gd name="connsiteY13" fmla="*/ 514903 h 2761815"/>
                <a:gd name="connsiteX14" fmla="*/ 1184750 w 7292004"/>
                <a:gd name="connsiteY14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151783 w 7292004"/>
                <a:gd name="connsiteY4" fmla="*/ 57703 h 2761815"/>
                <a:gd name="connsiteX5" fmla="*/ 7292004 w 7292004"/>
                <a:gd name="connsiteY5" fmla="*/ 0 h 2761815"/>
                <a:gd name="connsiteX6" fmla="*/ 7292004 w 7292004"/>
                <a:gd name="connsiteY6" fmla="*/ 2761815 h 2761815"/>
                <a:gd name="connsiteX7" fmla="*/ 6333 w 7292004"/>
                <a:gd name="connsiteY7" fmla="*/ 2761815 h 2761815"/>
                <a:gd name="connsiteX8" fmla="*/ 4313 w 7292004"/>
                <a:gd name="connsiteY8" fmla="*/ 1436528 h 2761815"/>
                <a:gd name="connsiteX9" fmla="*/ 405757 w 7292004"/>
                <a:gd name="connsiteY9" fmla="*/ 1826821 h 2761815"/>
                <a:gd name="connsiteX10" fmla="*/ 818351 w 7292004"/>
                <a:gd name="connsiteY10" fmla="*/ 1325016 h 2761815"/>
                <a:gd name="connsiteX11" fmla="*/ 673384 w 7292004"/>
                <a:gd name="connsiteY11" fmla="*/ 1135445 h 2761815"/>
                <a:gd name="connsiteX12" fmla="*/ 1068389 w 7292004"/>
                <a:gd name="connsiteY12" fmla="*/ 767454 h 2761815"/>
                <a:gd name="connsiteX13" fmla="*/ 831700 w 7292004"/>
                <a:gd name="connsiteY13" fmla="*/ 514903 h 2761815"/>
                <a:gd name="connsiteX14" fmla="*/ 1184750 w 7292004"/>
                <a:gd name="connsiteY14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151783 w 7292004"/>
                <a:gd name="connsiteY4" fmla="*/ 57703 h 2761815"/>
                <a:gd name="connsiteX5" fmla="*/ 2377164 w 7292004"/>
                <a:gd name="connsiteY5" fmla="*/ 38384 h 2761815"/>
                <a:gd name="connsiteX6" fmla="*/ 7292004 w 7292004"/>
                <a:gd name="connsiteY6" fmla="*/ 0 h 2761815"/>
                <a:gd name="connsiteX7" fmla="*/ 7292004 w 7292004"/>
                <a:gd name="connsiteY7" fmla="*/ 2761815 h 2761815"/>
                <a:gd name="connsiteX8" fmla="*/ 6333 w 7292004"/>
                <a:gd name="connsiteY8" fmla="*/ 2761815 h 2761815"/>
                <a:gd name="connsiteX9" fmla="*/ 4313 w 7292004"/>
                <a:gd name="connsiteY9" fmla="*/ 1436528 h 2761815"/>
                <a:gd name="connsiteX10" fmla="*/ 405757 w 7292004"/>
                <a:gd name="connsiteY10" fmla="*/ 1826821 h 2761815"/>
                <a:gd name="connsiteX11" fmla="*/ 818351 w 7292004"/>
                <a:gd name="connsiteY11" fmla="*/ 1325016 h 2761815"/>
                <a:gd name="connsiteX12" fmla="*/ 673384 w 7292004"/>
                <a:gd name="connsiteY12" fmla="*/ 1135445 h 2761815"/>
                <a:gd name="connsiteX13" fmla="*/ 1068389 w 7292004"/>
                <a:gd name="connsiteY13" fmla="*/ 767454 h 2761815"/>
                <a:gd name="connsiteX14" fmla="*/ 831700 w 7292004"/>
                <a:gd name="connsiteY14" fmla="*/ 514903 h 2761815"/>
                <a:gd name="connsiteX15" fmla="*/ 1184750 w 7292004"/>
                <a:gd name="connsiteY15" fmla="*/ 167425 h 2761815"/>
                <a:gd name="connsiteX0" fmla="*/ 1184750 w 7292004"/>
                <a:gd name="connsiteY0" fmla="*/ 206314 h 2800704"/>
                <a:gd name="connsiteX1" fmla="*/ 1469203 w 7292004"/>
                <a:gd name="connsiteY1" fmla="*/ 495837 h 2800704"/>
                <a:gd name="connsiteX2" fmla="*/ 1849130 w 7292004"/>
                <a:gd name="connsiteY2" fmla="*/ 83713 h 2800704"/>
                <a:gd name="connsiteX3" fmla="*/ 1977919 w 7292004"/>
                <a:gd name="connsiteY3" fmla="*/ 231820 h 2800704"/>
                <a:gd name="connsiteX4" fmla="*/ 2151783 w 7292004"/>
                <a:gd name="connsiteY4" fmla="*/ 96592 h 2800704"/>
                <a:gd name="connsiteX5" fmla="*/ 2035873 w 7292004"/>
                <a:gd name="connsiteY5" fmla="*/ 0 h 2800704"/>
                <a:gd name="connsiteX6" fmla="*/ 7292004 w 7292004"/>
                <a:gd name="connsiteY6" fmla="*/ 38889 h 2800704"/>
                <a:gd name="connsiteX7" fmla="*/ 7292004 w 7292004"/>
                <a:gd name="connsiteY7" fmla="*/ 2800704 h 2800704"/>
                <a:gd name="connsiteX8" fmla="*/ 6333 w 7292004"/>
                <a:gd name="connsiteY8" fmla="*/ 2800704 h 2800704"/>
                <a:gd name="connsiteX9" fmla="*/ 4313 w 7292004"/>
                <a:gd name="connsiteY9" fmla="*/ 1475417 h 2800704"/>
                <a:gd name="connsiteX10" fmla="*/ 405757 w 7292004"/>
                <a:gd name="connsiteY10" fmla="*/ 1865710 h 2800704"/>
                <a:gd name="connsiteX11" fmla="*/ 818351 w 7292004"/>
                <a:gd name="connsiteY11" fmla="*/ 1363905 h 2800704"/>
                <a:gd name="connsiteX12" fmla="*/ 673384 w 7292004"/>
                <a:gd name="connsiteY12" fmla="*/ 1174334 h 2800704"/>
                <a:gd name="connsiteX13" fmla="*/ 1068389 w 7292004"/>
                <a:gd name="connsiteY13" fmla="*/ 806343 h 2800704"/>
                <a:gd name="connsiteX14" fmla="*/ 831700 w 7292004"/>
                <a:gd name="connsiteY14" fmla="*/ 553792 h 2800704"/>
                <a:gd name="connsiteX15" fmla="*/ 1184750 w 7292004"/>
                <a:gd name="connsiteY15" fmla="*/ 206314 h 2800704"/>
                <a:gd name="connsiteX0" fmla="*/ 1184750 w 7292004"/>
                <a:gd name="connsiteY0" fmla="*/ 206314 h 2800704"/>
                <a:gd name="connsiteX1" fmla="*/ 1469203 w 7292004"/>
                <a:gd name="connsiteY1" fmla="*/ 495837 h 2800704"/>
                <a:gd name="connsiteX2" fmla="*/ 1849130 w 7292004"/>
                <a:gd name="connsiteY2" fmla="*/ 83713 h 2800704"/>
                <a:gd name="connsiteX3" fmla="*/ 1977919 w 7292004"/>
                <a:gd name="connsiteY3" fmla="*/ 231820 h 2800704"/>
                <a:gd name="connsiteX4" fmla="*/ 2132465 w 7292004"/>
                <a:gd name="connsiteY4" fmla="*/ 103032 h 2800704"/>
                <a:gd name="connsiteX5" fmla="*/ 2035873 w 7292004"/>
                <a:gd name="connsiteY5" fmla="*/ 0 h 2800704"/>
                <a:gd name="connsiteX6" fmla="*/ 7292004 w 7292004"/>
                <a:gd name="connsiteY6" fmla="*/ 38889 h 2800704"/>
                <a:gd name="connsiteX7" fmla="*/ 7292004 w 7292004"/>
                <a:gd name="connsiteY7" fmla="*/ 2800704 h 2800704"/>
                <a:gd name="connsiteX8" fmla="*/ 6333 w 7292004"/>
                <a:gd name="connsiteY8" fmla="*/ 2800704 h 2800704"/>
                <a:gd name="connsiteX9" fmla="*/ 4313 w 7292004"/>
                <a:gd name="connsiteY9" fmla="*/ 1475417 h 2800704"/>
                <a:gd name="connsiteX10" fmla="*/ 405757 w 7292004"/>
                <a:gd name="connsiteY10" fmla="*/ 1865710 h 2800704"/>
                <a:gd name="connsiteX11" fmla="*/ 818351 w 7292004"/>
                <a:gd name="connsiteY11" fmla="*/ 1363905 h 2800704"/>
                <a:gd name="connsiteX12" fmla="*/ 673384 w 7292004"/>
                <a:gd name="connsiteY12" fmla="*/ 1174334 h 2800704"/>
                <a:gd name="connsiteX13" fmla="*/ 1068389 w 7292004"/>
                <a:gd name="connsiteY13" fmla="*/ 806343 h 2800704"/>
                <a:gd name="connsiteX14" fmla="*/ 831700 w 7292004"/>
                <a:gd name="connsiteY14" fmla="*/ 553792 h 2800704"/>
                <a:gd name="connsiteX15" fmla="*/ 1184750 w 7292004"/>
                <a:gd name="connsiteY15" fmla="*/ 206314 h 2800704"/>
                <a:gd name="connsiteX0" fmla="*/ 1184750 w 7292004"/>
                <a:gd name="connsiteY0" fmla="*/ 212753 h 2807143"/>
                <a:gd name="connsiteX1" fmla="*/ 1469203 w 7292004"/>
                <a:gd name="connsiteY1" fmla="*/ 502276 h 2807143"/>
                <a:gd name="connsiteX2" fmla="*/ 1849130 w 7292004"/>
                <a:gd name="connsiteY2" fmla="*/ 90152 h 2807143"/>
                <a:gd name="connsiteX3" fmla="*/ 1977919 w 7292004"/>
                <a:gd name="connsiteY3" fmla="*/ 238259 h 2807143"/>
                <a:gd name="connsiteX4" fmla="*/ 2132465 w 7292004"/>
                <a:gd name="connsiteY4" fmla="*/ 109471 h 2807143"/>
                <a:gd name="connsiteX5" fmla="*/ 2035873 w 7292004"/>
                <a:gd name="connsiteY5" fmla="*/ 6439 h 2807143"/>
                <a:gd name="connsiteX6" fmla="*/ 2634741 w 7292004"/>
                <a:gd name="connsiteY6" fmla="*/ 0 h 2807143"/>
                <a:gd name="connsiteX7" fmla="*/ 7292004 w 7292004"/>
                <a:gd name="connsiteY7" fmla="*/ 45328 h 2807143"/>
                <a:gd name="connsiteX8" fmla="*/ 7292004 w 7292004"/>
                <a:gd name="connsiteY8" fmla="*/ 2807143 h 2807143"/>
                <a:gd name="connsiteX9" fmla="*/ 6333 w 7292004"/>
                <a:gd name="connsiteY9" fmla="*/ 2807143 h 2807143"/>
                <a:gd name="connsiteX10" fmla="*/ 4313 w 7292004"/>
                <a:gd name="connsiteY10" fmla="*/ 1481856 h 2807143"/>
                <a:gd name="connsiteX11" fmla="*/ 405757 w 7292004"/>
                <a:gd name="connsiteY11" fmla="*/ 1872149 h 2807143"/>
                <a:gd name="connsiteX12" fmla="*/ 818351 w 7292004"/>
                <a:gd name="connsiteY12" fmla="*/ 1370344 h 2807143"/>
                <a:gd name="connsiteX13" fmla="*/ 673384 w 7292004"/>
                <a:gd name="connsiteY13" fmla="*/ 1180773 h 2807143"/>
                <a:gd name="connsiteX14" fmla="*/ 1068389 w 7292004"/>
                <a:gd name="connsiteY14" fmla="*/ 812782 h 2807143"/>
                <a:gd name="connsiteX15" fmla="*/ 831700 w 7292004"/>
                <a:gd name="connsiteY15" fmla="*/ 560231 h 2807143"/>
                <a:gd name="connsiteX16" fmla="*/ 1184750 w 7292004"/>
                <a:gd name="connsiteY16" fmla="*/ 212753 h 2807143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35873 w 7292004"/>
                <a:gd name="connsiteY5" fmla="*/ 276895 h 3077599"/>
                <a:gd name="connsiteX6" fmla="*/ 2280572 w 7292004"/>
                <a:gd name="connsiteY6" fmla="*/ 0 h 3077599"/>
                <a:gd name="connsiteX7" fmla="*/ 7292004 w 7292004"/>
                <a:gd name="connsiteY7" fmla="*/ 315784 h 3077599"/>
                <a:gd name="connsiteX8" fmla="*/ 7292004 w 7292004"/>
                <a:gd name="connsiteY8" fmla="*/ 3077599 h 3077599"/>
                <a:gd name="connsiteX9" fmla="*/ 6333 w 7292004"/>
                <a:gd name="connsiteY9" fmla="*/ 3077599 h 3077599"/>
                <a:gd name="connsiteX10" fmla="*/ 4313 w 7292004"/>
                <a:gd name="connsiteY10" fmla="*/ 1752312 h 3077599"/>
                <a:gd name="connsiteX11" fmla="*/ 405757 w 7292004"/>
                <a:gd name="connsiteY11" fmla="*/ 2142605 h 3077599"/>
                <a:gd name="connsiteX12" fmla="*/ 818351 w 7292004"/>
                <a:gd name="connsiteY12" fmla="*/ 1640800 h 3077599"/>
                <a:gd name="connsiteX13" fmla="*/ 673384 w 7292004"/>
                <a:gd name="connsiteY13" fmla="*/ 1451229 h 3077599"/>
                <a:gd name="connsiteX14" fmla="*/ 1068389 w 7292004"/>
                <a:gd name="connsiteY14" fmla="*/ 1083238 h 3077599"/>
                <a:gd name="connsiteX15" fmla="*/ 831700 w 7292004"/>
                <a:gd name="connsiteY15" fmla="*/ 830687 h 3077599"/>
                <a:gd name="connsiteX16" fmla="*/ 1184750 w 7292004"/>
                <a:gd name="connsiteY16" fmla="*/ 483209 h 3077599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16554 w 7292004"/>
                <a:gd name="connsiteY5" fmla="*/ 264016 h 3077599"/>
                <a:gd name="connsiteX6" fmla="*/ 2280572 w 7292004"/>
                <a:gd name="connsiteY6" fmla="*/ 0 h 3077599"/>
                <a:gd name="connsiteX7" fmla="*/ 7292004 w 7292004"/>
                <a:gd name="connsiteY7" fmla="*/ 315784 h 3077599"/>
                <a:gd name="connsiteX8" fmla="*/ 7292004 w 7292004"/>
                <a:gd name="connsiteY8" fmla="*/ 3077599 h 3077599"/>
                <a:gd name="connsiteX9" fmla="*/ 6333 w 7292004"/>
                <a:gd name="connsiteY9" fmla="*/ 3077599 h 3077599"/>
                <a:gd name="connsiteX10" fmla="*/ 4313 w 7292004"/>
                <a:gd name="connsiteY10" fmla="*/ 1752312 h 3077599"/>
                <a:gd name="connsiteX11" fmla="*/ 405757 w 7292004"/>
                <a:gd name="connsiteY11" fmla="*/ 2142605 h 3077599"/>
                <a:gd name="connsiteX12" fmla="*/ 818351 w 7292004"/>
                <a:gd name="connsiteY12" fmla="*/ 1640800 h 3077599"/>
                <a:gd name="connsiteX13" fmla="*/ 673384 w 7292004"/>
                <a:gd name="connsiteY13" fmla="*/ 1451229 h 3077599"/>
                <a:gd name="connsiteX14" fmla="*/ 1068389 w 7292004"/>
                <a:gd name="connsiteY14" fmla="*/ 1083238 h 3077599"/>
                <a:gd name="connsiteX15" fmla="*/ 831700 w 7292004"/>
                <a:gd name="connsiteY15" fmla="*/ 830687 h 3077599"/>
                <a:gd name="connsiteX16" fmla="*/ 1184750 w 7292004"/>
                <a:gd name="connsiteY16" fmla="*/ 483209 h 3077599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16554 w 7292004"/>
                <a:gd name="connsiteY5" fmla="*/ 264016 h 3077599"/>
                <a:gd name="connsiteX6" fmla="*/ 2280572 w 7292004"/>
                <a:gd name="connsiteY6" fmla="*/ 0 h 3077599"/>
                <a:gd name="connsiteX7" fmla="*/ 5873778 w 7292004"/>
                <a:gd name="connsiteY7" fmla="*/ 225381 h 3077599"/>
                <a:gd name="connsiteX8" fmla="*/ 7292004 w 7292004"/>
                <a:gd name="connsiteY8" fmla="*/ 315784 h 3077599"/>
                <a:gd name="connsiteX9" fmla="*/ 7292004 w 7292004"/>
                <a:gd name="connsiteY9" fmla="*/ 3077599 h 3077599"/>
                <a:gd name="connsiteX10" fmla="*/ 6333 w 7292004"/>
                <a:gd name="connsiteY10" fmla="*/ 3077599 h 3077599"/>
                <a:gd name="connsiteX11" fmla="*/ 4313 w 7292004"/>
                <a:gd name="connsiteY11" fmla="*/ 1752312 h 3077599"/>
                <a:gd name="connsiteX12" fmla="*/ 405757 w 7292004"/>
                <a:gd name="connsiteY12" fmla="*/ 2142605 h 3077599"/>
                <a:gd name="connsiteX13" fmla="*/ 818351 w 7292004"/>
                <a:gd name="connsiteY13" fmla="*/ 1640800 h 3077599"/>
                <a:gd name="connsiteX14" fmla="*/ 673384 w 7292004"/>
                <a:gd name="connsiteY14" fmla="*/ 1451229 h 3077599"/>
                <a:gd name="connsiteX15" fmla="*/ 1068389 w 7292004"/>
                <a:gd name="connsiteY15" fmla="*/ 1083238 h 3077599"/>
                <a:gd name="connsiteX16" fmla="*/ 831700 w 7292004"/>
                <a:gd name="connsiteY16" fmla="*/ 830687 h 3077599"/>
                <a:gd name="connsiteX17" fmla="*/ 1184750 w 7292004"/>
                <a:gd name="connsiteY17" fmla="*/ 483209 h 3077599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7292004 w 7292004"/>
                <a:gd name="connsiteY8" fmla="*/ 322222 h 3084037"/>
                <a:gd name="connsiteX9" fmla="*/ 7292004 w 7292004"/>
                <a:gd name="connsiteY9" fmla="*/ 3084037 h 3084037"/>
                <a:gd name="connsiteX10" fmla="*/ 6333 w 7292004"/>
                <a:gd name="connsiteY10" fmla="*/ 3084037 h 3084037"/>
                <a:gd name="connsiteX11" fmla="*/ 4313 w 7292004"/>
                <a:gd name="connsiteY11" fmla="*/ 1758750 h 3084037"/>
                <a:gd name="connsiteX12" fmla="*/ 405757 w 7292004"/>
                <a:gd name="connsiteY12" fmla="*/ 2149043 h 3084037"/>
                <a:gd name="connsiteX13" fmla="*/ 818351 w 7292004"/>
                <a:gd name="connsiteY13" fmla="*/ 1647238 h 3084037"/>
                <a:gd name="connsiteX14" fmla="*/ 673384 w 7292004"/>
                <a:gd name="connsiteY14" fmla="*/ 1457667 h 3084037"/>
                <a:gd name="connsiteX15" fmla="*/ 1068389 w 7292004"/>
                <a:gd name="connsiteY15" fmla="*/ 1089676 h 3084037"/>
                <a:gd name="connsiteX16" fmla="*/ 831700 w 7292004"/>
                <a:gd name="connsiteY16" fmla="*/ 837125 h 3084037"/>
                <a:gd name="connsiteX17" fmla="*/ 1184750 w 7292004"/>
                <a:gd name="connsiteY17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092719 w 7292004"/>
                <a:gd name="connsiteY8" fmla="*/ 57954 h 3084037"/>
                <a:gd name="connsiteX9" fmla="*/ 7292004 w 7292004"/>
                <a:gd name="connsiteY9" fmla="*/ 322222 h 3084037"/>
                <a:gd name="connsiteX10" fmla="*/ 7292004 w 7292004"/>
                <a:gd name="connsiteY10" fmla="*/ 3084037 h 3084037"/>
                <a:gd name="connsiteX11" fmla="*/ 6333 w 7292004"/>
                <a:gd name="connsiteY11" fmla="*/ 3084037 h 3084037"/>
                <a:gd name="connsiteX12" fmla="*/ 4313 w 7292004"/>
                <a:gd name="connsiteY12" fmla="*/ 1758750 h 3084037"/>
                <a:gd name="connsiteX13" fmla="*/ 405757 w 7292004"/>
                <a:gd name="connsiteY13" fmla="*/ 2149043 h 3084037"/>
                <a:gd name="connsiteX14" fmla="*/ 818351 w 7292004"/>
                <a:gd name="connsiteY14" fmla="*/ 1647238 h 3084037"/>
                <a:gd name="connsiteX15" fmla="*/ 673384 w 7292004"/>
                <a:gd name="connsiteY15" fmla="*/ 1457667 h 3084037"/>
                <a:gd name="connsiteX16" fmla="*/ 1068389 w 7292004"/>
                <a:gd name="connsiteY16" fmla="*/ 1089676 h 3084037"/>
                <a:gd name="connsiteX17" fmla="*/ 831700 w 7292004"/>
                <a:gd name="connsiteY17" fmla="*/ 837125 h 3084037"/>
                <a:gd name="connsiteX18" fmla="*/ 1184750 w 7292004"/>
                <a:gd name="connsiteY18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7292004 w 7292004"/>
                <a:gd name="connsiteY9" fmla="*/ 322222 h 3084037"/>
                <a:gd name="connsiteX10" fmla="*/ 7292004 w 7292004"/>
                <a:gd name="connsiteY10" fmla="*/ 3084037 h 3084037"/>
                <a:gd name="connsiteX11" fmla="*/ 6333 w 7292004"/>
                <a:gd name="connsiteY11" fmla="*/ 3084037 h 3084037"/>
                <a:gd name="connsiteX12" fmla="*/ 4313 w 7292004"/>
                <a:gd name="connsiteY12" fmla="*/ 1758750 h 3084037"/>
                <a:gd name="connsiteX13" fmla="*/ 405757 w 7292004"/>
                <a:gd name="connsiteY13" fmla="*/ 2149043 h 3084037"/>
                <a:gd name="connsiteX14" fmla="*/ 818351 w 7292004"/>
                <a:gd name="connsiteY14" fmla="*/ 1647238 h 3084037"/>
                <a:gd name="connsiteX15" fmla="*/ 673384 w 7292004"/>
                <a:gd name="connsiteY15" fmla="*/ 1457667 h 3084037"/>
                <a:gd name="connsiteX16" fmla="*/ 1068389 w 7292004"/>
                <a:gd name="connsiteY16" fmla="*/ 1089676 h 3084037"/>
                <a:gd name="connsiteX17" fmla="*/ 831700 w 7292004"/>
                <a:gd name="connsiteY17" fmla="*/ 837125 h 3084037"/>
                <a:gd name="connsiteX18" fmla="*/ 1184750 w 7292004"/>
                <a:gd name="connsiteY18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382493 w 7292004"/>
                <a:gd name="connsiteY9" fmla="*/ 309092 h 3084037"/>
                <a:gd name="connsiteX10" fmla="*/ 7292004 w 7292004"/>
                <a:gd name="connsiteY10" fmla="*/ 322222 h 3084037"/>
                <a:gd name="connsiteX11" fmla="*/ 7292004 w 7292004"/>
                <a:gd name="connsiteY11" fmla="*/ 3084037 h 3084037"/>
                <a:gd name="connsiteX12" fmla="*/ 6333 w 7292004"/>
                <a:gd name="connsiteY12" fmla="*/ 3084037 h 3084037"/>
                <a:gd name="connsiteX13" fmla="*/ 4313 w 7292004"/>
                <a:gd name="connsiteY13" fmla="*/ 1758750 h 3084037"/>
                <a:gd name="connsiteX14" fmla="*/ 405757 w 7292004"/>
                <a:gd name="connsiteY14" fmla="*/ 2149043 h 3084037"/>
                <a:gd name="connsiteX15" fmla="*/ 818351 w 7292004"/>
                <a:gd name="connsiteY15" fmla="*/ 1647238 h 3084037"/>
                <a:gd name="connsiteX16" fmla="*/ 673384 w 7292004"/>
                <a:gd name="connsiteY16" fmla="*/ 1457667 h 3084037"/>
                <a:gd name="connsiteX17" fmla="*/ 1068389 w 7292004"/>
                <a:gd name="connsiteY17" fmla="*/ 1089676 h 3084037"/>
                <a:gd name="connsiteX18" fmla="*/ 831700 w 7292004"/>
                <a:gd name="connsiteY18" fmla="*/ 837125 h 3084037"/>
                <a:gd name="connsiteX19" fmla="*/ 1184750 w 7292004"/>
                <a:gd name="connsiteY19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7292004 w 7292004"/>
                <a:gd name="connsiteY10" fmla="*/ 322222 h 3084037"/>
                <a:gd name="connsiteX11" fmla="*/ 7292004 w 7292004"/>
                <a:gd name="connsiteY11" fmla="*/ 3084037 h 3084037"/>
                <a:gd name="connsiteX12" fmla="*/ 6333 w 7292004"/>
                <a:gd name="connsiteY12" fmla="*/ 3084037 h 3084037"/>
                <a:gd name="connsiteX13" fmla="*/ 4313 w 7292004"/>
                <a:gd name="connsiteY13" fmla="*/ 1758750 h 3084037"/>
                <a:gd name="connsiteX14" fmla="*/ 405757 w 7292004"/>
                <a:gd name="connsiteY14" fmla="*/ 2149043 h 3084037"/>
                <a:gd name="connsiteX15" fmla="*/ 818351 w 7292004"/>
                <a:gd name="connsiteY15" fmla="*/ 1647238 h 3084037"/>
                <a:gd name="connsiteX16" fmla="*/ 673384 w 7292004"/>
                <a:gd name="connsiteY16" fmla="*/ 1457667 h 3084037"/>
                <a:gd name="connsiteX17" fmla="*/ 1068389 w 7292004"/>
                <a:gd name="connsiteY17" fmla="*/ 1089676 h 3084037"/>
                <a:gd name="connsiteX18" fmla="*/ 831700 w 7292004"/>
                <a:gd name="connsiteY18" fmla="*/ 837125 h 3084037"/>
                <a:gd name="connsiteX19" fmla="*/ 1184750 w 7292004"/>
                <a:gd name="connsiteY19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678707 w 7292004"/>
                <a:gd name="connsiteY10" fmla="*/ 354168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227947 w 7292004"/>
                <a:gd name="connsiteY10" fmla="*/ 502275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227947 w 7292004"/>
                <a:gd name="connsiteY10" fmla="*/ 502275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6768859 w 7292004"/>
                <a:gd name="connsiteY12" fmla="*/ 1275007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6839692 w 7292004"/>
                <a:gd name="connsiteY12" fmla="*/ 972354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6942724 w 7292004"/>
                <a:gd name="connsiteY13" fmla="*/ 1442433 h 3084037"/>
                <a:gd name="connsiteX14" fmla="*/ 7292004 w 7292004"/>
                <a:gd name="connsiteY14" fmla="*/ 3084037 h 3084037"/>
                <a:gd name="connsiteX15" fmla="*/ 6333 w 7292004"/>
                <a:gd name="connsiteY15" fmla="*/ 3084037 h 3084037"/>
                <a:gd name="connsiteX16" fmla="*/ 4313 w 7292004"/>
                <a:gd name="connsiteY16" fmla="*/ 1758750 h 3084037"/>
                <a:gd name="connsiteX17" fmla="*/ 405757 w 7292004"/>
                <a:gd name="connsiteY17" fmla="*/ 2149043 h 3084037"/>
                <a:gd name="connsiteX18" fmla="*/ 818351 w 7292004"/>
                <a:gd name="connsiteY18" fmla="*/ 1647238 h 3084037"/>
                <a:gd name="connsiteX19" fmla="*/ 673384 w 7292004"/>
                <a:gd name="connsiteY19" fmla="*/ 1457667 h 3084037"/>
                <a:gd name="connsiteX20" fmla="*/ 1068389 w 7292004"/>
                <a:gd name="connsiteY20" fmla="*/ 1089676 h 3084037"/>
                <a:gd name="connsiteX21" fmla="*/ 831700 w 7292004"/>
                <a:gd name="connsiteY21" fmla="*/ 837125 h 3084037"/>
                <a:gd name="connsiteX22" fmla="*/ 1184750 w 7292004"/>
                <a:gd name="connsiteY22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7292004 w 7292004"/>
                <a:gd name="connsiteY14" fmla="*/ 3084037 h 3084037"/>
                <a:gd name="connsiteX15" fmla="*/ 6333 w 7292004"/>
                <a:gd name="connsiteY15" fmla="*/ 3084037 h 3084037"/>
                <a:gd name="connsiteX16" fmla="*/ 4313 w 7292004"/>
                <a:gd name="connsiteY16" fmla="*/ 1758750 h 3084037"/>
                <a:gd name="connsiteX17" fmla="*/ 405757 w 7292004"/>
                <a:gd name="connsiteY17" fmla="*/ 2149043 h 3084037"/>
                <a:gd name="connsiteX18" fmla="*/ 818351 w 7292004"/>
                <a:gd name="connsiteY18" fmla="*/ 1647238 h 3084037"/>
                <a:gd name="connsiteX19" fmla="*/ 673384 w 7292004"/>
                <a:gd name="connsiteY19" fmla="*/ 1457667 h 3084037"/>
                <a:gd name="connsiteX20" fmla="*/ 1068389 w 7292004"/>
                <a:gd name="connsiteY20" fmla="*/ 1089676 h 3084037"/>
                <a:gd name="connsiteX21" fmla="*/ 831700 w 7292004"/>
                <a:gd name="connsiteY21" fmla="*/ 837125 h 3084037"/>
                <a:gd name="connsiteX22" fmla="*/ 1184750 w 7292004"/>
                <a:gd name="connsiteY22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7271136 w 7292004"/>
                <a:gd name="connsiteY14" fmla="*/ 1803041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71891 w 7292004"/>
                <a:gd name="connsiteY14" fmla="*/ 1738647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91209 w 7292004"/>
                <a:gd name="connsiteY14" fmla="*/ 1751526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91209 w 7292004"/>
                <a:gd name="connsiteY14" fmla="*/ 1751526 h 3084037"/>
                <a:gd name="connsiteX15" fmla="*/ 6942724 w 7292004"/>
                <a:gd name="connsiteY15" fmla="*/ 1964027 h 3084037"/>
                <a:gd name="connsiteX16" fmla="*/ 7292004 w 7292004"/>
                <a:gd name="connsiteY16" fmla="*/ 3084037 h 3084037"/>
                <a:gd name="connsiteX17" fmla="*/ 6333 w 7292004"/>
                <a:gd name="connsiteY17" fmla="*/ 3084037 h 3084037"/>
                <a:gd name="connsiteX18" fmla="*/ 4313 w 7292004"/>
                <a:gd name="connsiteY18" fmla="*/ 1758750 h 3084037"/>
                <a:gd name="connsiteX19" fmla="*/ 405757 w 7292004"/>
                <a:gd name="connsiteY19" fmla="*/ 2149043 h 3084037"/>
                <a:gd name="connsiteX20" fmla="*/ 818351 w 7292004"/>
                <a:gd name="connsiteY20" fmla="*/ 1647238 h 3084037"/>
                <a:gd name="connsiteX21" fmla="*/ 673384 w 7292004"/>
                <a:gd name="connsiteY21" fmla="*/ 1457667 h 3084037"/>
                <a:gd name="connsiteX22" fmla="*/ 1068389 w 7292004"/>
                <a:gd name="connsiteY22" fmla="*/ 1089676 h 3084037"/>
                <a:gd name="connsiteX23" fmla="*/ 831700 w 7292004"/>
                <a:gd name="connsiteY23" fmla="*/ 837125 h 3084037"/>
                <a:gd name="connsiteX24" fmla="*/ 1184750 w 7292004"/>
                <a:gd name="connsiteY24" fmla="*/ 489647 h 3084037"/>
                <a:gd name="connsiteX0" fmla="*/ 1184750 w 7316212"/>
                <a:gd name="connsiteY0" fmla="*/ 489647 h 3084037"/>
                <a:gd name="connsiteX1" fmla="*/ 1469203 w 7316212"/>
                <a:gd name="connsiteY1" fmla="*/ 779170 h 3084037"/>
                <a:gd name="connsiteX2" fmla="*/ 1849130 w 7316212"/>
                <a:gd name="connsiteY2" fmla="*/ 367046 h 3084037"/>
                <a:gd name="connsiteX3" fmla="*/ 1977919 w 7316212"/>
                <a:gd name="connsiteY3" fmla="*/ 515153 h 3084037"/>
                <a:gd name="connsiteX4" fmla="*/ 2132465 w 7316212"/>
                <a:gd name="connsiteY4" fmla="*/ 386365 h 3084037"/>
                <a:gd name="connsiteX5" fmla="*/ 2016554 w 7316212"/>
                <a:gd name="connsiteY5" fmla="*/ 270454 h 3084037"/>
                <a:gd name="connsiteX6" fmla="*/ 2280572 w 7316212"/>
                <a:gd name="connsiteY6" fmla="*/ 6438 h 3084037"/>
                <a:gd name="connsiteX7" fmla="*/ 5828702 w 7316212"/>
                <a:gd name="connsiteY7" fmla="*/ 0 h 3084037"/>
                <a:gd name="connsiteX8" fmla="*/ 6137795 w 7316212"/>
                <a:gd name="connsiteY8" fmla="*/ 296213 h 3084037"/>
                <a:gd name="connsiteX9" fmla="*/ 6066960 w 7316212"/>
                <a:gd name="connsiteY9" fmla="*/ 373486 h 3084037"/>
                <a:gd name="connsiteX10" fmla="*/ 6169992 w 7316212"/>
                <a:gd name="connsiteY10" fmla="*/ 508714 h 3084037"/>
                <a:gd name="connsiteX11" fmla="*/ 6699576 w 7316212"/>
                <a:gd name="connsiteY11" fmla="*/ 1075636 h 3084037"/>
                <a:gd name="connsiteX12" fmla="*/ 6839692 w 7316212"/>
                <a:gd name="connsiteY12" fmla="*/ 972354 h 3084037"/>
                <a:gd name="connsiteX13" fmla="*/ 7264696 w 7316212"/>
                <a:gd name="connsiteY13" fmla="*/ 1397357 h 3084037"/>
                <a:gd name="connsiteX14" fmla="*/ 6891209 w 7316212"/>
                <a:gd name="connsiteY14" fmla="*/ 1751526 h 3084037"/>
                <a:gd name="connsiteX15" fmla="*/ 7316212 w 7316212"/>
                <a:gd name="connsiteY15" fmla="*/ 2182967 h 3084037"/>
                <a:gd name="connsiteX16" fmla="*/ 7292004 w 7316212"/>
                <a:gd name="connsiteY16" fmla="*/ 3084037 h 3084037"/>
                <a:gd name="connsiteX17" fmla="*/ 6333 w 7316212"/>
                <a:gd name="connsiteY17" fmla="*/ 3084037 h 3084037"/>
                <a:gd name="connsiteX18" fmla="*/ 4313 w 7316212"/>
                <a:gd name="connsiteY18" fmla="*/ 1758750 h 3084037"/>
                <a:gd name="connsiteX19" fmla="*/ 405757 w 7316212"/>
                <a:gd name="connsiteY19" fmla="*/ 2149043 h 3084037"/>
                <a:gd name="connsiteX20" fmla="*/ 818351 w 7316212"/>
                <a:gd name="connsiteY20" fmla="*/ 1647238 h 3084037"/>
                <a:gd name="connsiteX21" fmla="*/ 673384 w 7316212"/>
                <a:gd name="connsiteY21" fmla="*/ 1457667 h 3084037"/>
                <a:gd name="connsiteX22" fmla="*/ 1068389 w 7316212"/>
                <a:gd name="connsiteY22" fmla="*/ 1089676 h 3084037"/>
                <a:gd name="connsiteX23" fmla="*/ 831700 w 7316212"/>
                <a:gd name="connsiteY23" fmla="*/ 837125 h 3084037"/>
                <a:gd name="connsiteX24" fmla="*/ 1184750 w 7316212"/>
                <a:gd name="connsiteY24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6333 w 7317762"/>
                <a:gd name="connsiteY17" fmla="*/ 3084037 h 3084037"/>
                <a:gd name="connsiteX18" fmla="*/ 4313 w 7317762"/>
                <a:gd name="connsiteY18" fmla="*/ 1758750 h 3084037"/>
                <a:gd name="connsiteX19" fmla="*/ 405757 w 7317762"/>
                <a:gd name="connsiteY19" fmla="*/ 2149043 h 3084037"/>
                <a:gd name="connsiteX20" fmla="*/ 818351 w 7317762"/>
                <a:gd name="connsiteY20" fmla="*/ 1647238 h 3084037"/>
                <a:gd name="connsiteX21" fmla="*/ 673384 w 7317762"/>
                <a:gd name="connsiteY21" fmla="*/ 1457667 h 3084037"/>
                <a:gd name="connsiteX22" fmla="*/ 1068389 w 7317762"/>
                <a:gd name="connsiteY22" fmla="*/ 1089676 h 3084037"/>
                <a:gd name="connsiteX23" fmla="*/ 831700 w 7317762"/>
                <a:gd name="connsiteY23" fmla="*/ 837125 h 3084037"/>
                <a:gd name="connsiteX24" fmla="*/ 1184750 w 7317762"/>
                <a:gd name="connsiteY24" fmla="*/ 489647 h 3084037"/>
                <a:gd name="connsiteX0" fmla="*/ 1184750 w 7317762"/>
                <a:gd name="connsiteY0" fmla="*/ 489647 h 3085746"/>
                <a:gd name="connsiteX1" fmla="*/ 1469203 w 7317762"/>
                <a:gd name="connsiteY1" fmla="*/ 779170 h 3085746"/>
                <a:gd name="connsiteX2" fmla="*/ 1849130 w 7317762"/>
                <a:gd name="connsiteY2" fmla="*/ 367046 h 3085746"/>
                <a:gd name="connsiteX3" fmla="*/ 1977919 w 7317762"/>
                <a:gd name="connsiteY3" fmla="*/ 515153 h 3085746"/>
                <a:gd name="connsiteX4" fmla="*/ 2132465 w 7317762"/>
                <a:gd name="connsiteY4" fmla="*/ 386365 h 3085746"/>
                <a:gd name="connsiteX5" fmla="*/ 2016554 w 7317762"/>
                <a:gd name="connsiteY5" fmla="*/ 270454 h 3085746"/>
                <a:gd name="connsiteX6" fmla="*/ 2280572 w 7317762"/>
                <a:gd name="connsiteY6" fmla="*/ 6438 h 3085746"/>
                <a:gd name="connsiteX7" fmla="*/ 5828702 w 7317762"/>
                <a:gd name="connsiteY7" fmla="*/ 0 h 3085746"/>
                <a:gd name="connsiteX8" fmla="*/ 6137795 w 7317762"/>
                <a:gd name="connsiteY8" fmla="*/ 296213 h 3085746"/>
                <a:gd name="connsiteX9" fmla="*/ 6066960 w 7317762"/>
                <a:gd name="connsiteY9" fmla="*/ 373486 h 3085746"/>
                <a:gd name="connsiteX10" fmla="*/ 6169992 w 7317762"/>
                <a:gd name="connsiteY10" fmla="*/ 508714 h 3085746"/>
                <a:gd name="connsiteX11" fmla="*/ 6699576 w 7317762"/>
                <a:gd name="connsiteY11" fmla="*/ 1075636 h 3085746"/>
                <a:gd name="connsiteX12" fmla="*/ 6839692 w 7317762"/>
                <a:gd name="connsiteY12" fmla="*/ 972354 h 3085746"/>
                <a:gd name="connsiteX13" fmla="*/ 7264696 w 7317762"/>
                <a:gd name="connsiteY13" fmla="*/ 1397357 h 3085746"/>
                <a:gd name="connsiteX14" fmla="*/ 6891209 w 7317762"/>
                <a:gd name="connsiteY14" fmla="*/ 1751526 h 3085746"/>
                <a:gd name="connsiteX15" fmla="*/ 7316212 w 7317762"/>
                <a:gd name="connsiteY15" fmla="*/ 2182967 h 3085746"/>
                <a:gd name="connsiteX16" fmla="*/ 7317762 w 7317762"/>
                <a:gd name="connsiteY16" fmla="*/ 3084037 h 3085746"/>
                <a:gd name="connsiteX17" fmla="*/ 2134193 w 7317762"/>
                <a:gd name="connsiteY17" fmla="*/ 3085746 h 3085746"/>
                <a:gd name="connsiteX18" fmla="*/ 6333 w 7317762"/>
                <a:gd name="connsiteY18" fmla="*/ 3084037 h 3085746"/>
                <a:gd name="connsiteX19" fmla="*/ 4313 w 7317762"/>
                <a:gd name="connsiteY19" fmla="*/ 1758750 h 3085746"/>
                <a:gd name="connsiteX20" fmla="*/ 405757 w 7317762"/>
                <a:gd name="connsiteY20" fmla="*/ 2149043 h 3085746"/>
                <a:gd name="connsiteX21" fmla="*/ 818351 w 7317762"/>
                <a:gd name="connsiteY21" fmla="*/ 1647238 h 3085746"/>
                <a:gd name="connsiteX22" fmla="*/ 673384 w 7317762"/>
                <a:gd name="connsiteY22" fmla="*/ 1457667 h 3085746"/>
                <a:gd name="connsiteX23" fmla="*/ 1068389 w 7317762"/>
                <a:gd name="connsiteY23" fmla="*/ 1089676 h 3085746"/>
                <a:gd name="connsiteX24" fmla="*/ 831700 w 7317762"/>
                <a:gd name="connsiteY24" fmla="*/ 837125 h 3085746"/>
                <a:gd name="connsiteX25" fmla="*/ 1184750 w 7317762"/>
                <a:gd name="connsiteY25" fmla="*/ 489647 h 3085746"/>
                <a:gd name="connsiteX0" fmla="*/ 1184750 w 7317762"/>
                <a:gd name="connsiteY0" fmla="*/ 489647 h 3085746"/>
                <a:gd name="connsiteX1" fmla="*/ 1469203 w 7317762"/>
                <a:gd name="connsiteY1" fmla="*/ 779170 h 3085746"/>
                <a:gd name="connsiteX2" fmla="*/ 1849130 w 7317762"/>
                <a:gd name="connsiteY2" fmla="*/ 367046 h 3085746"/>
                <a:gd name="connsiteX3" fmla="*/ 1977919 w 7317762"/>
                <a:gd name="connsiteY3" fmla="*/ 515153 h 3085746"/>
                <a:gd name="connsiteX4" fmla="*/ 2132465 w 7317762"/>
                <a:gd name="connsiteY4" fmla="*/ 386365 h 3085746"/>
                <a:gd name="connsiteX5" fmla="*/ 2016554 w 7317762"/>
                <a:gd name="connsiteY5" fmla="*/ 270454 h 3085746"/>
                <a:gd name="connsiteX6" fmla="*/ 2280572 w 7317762"/>
                <a:gd name="connsiteY6" fmla="*/ 6438 h 3085746"/>
                <a:gd name="connsiteX7" fmla="*/ 5828702 w 7317762"/>
                <a:gd name="connsiteY7" fmla="*/ 0 h 3085746"/>
                <a:gd name="connsiteX8" fmla="*/ 6137795 w 7317762"/>
                <a:gd name="connsiteY8" fmla="*/ 296213 h 3085746"/>
                <a:gd name="connsiteX9" fmla="*/ 6066960 w 7317762"/>
                <a:gd name="connsiteY9" fmla="*/ 373486 h 3085746"/>
                <a:gd name="connsiteX10" fmla="*/ 6169992 w 7317762"/>
                <a:gd name="connsiteY10" fmla="*/ 508714 h 3085746"/>
                <a:gd name="connsiteX11" fmla="*/ 6699576 w 7317762"/>
                <a:gd name="connsiteY11" fmla="*/ 1075636 h 3085746"/>
                <a:gd name="connsiteX12" fmla="*/ 6839692 w 7317762"/>
                <a:gd name="connsiteY12" fmla="*/ 972354 h 3085746"/>
                <a:gd name="connsiteX13" fmla="*/ 7264696 w 7317762"/>
                <a:gd name="connsiteY13" fmla="*/ 1397357 h 3085746"/>
                <a:gd name="connsiteX14" fmla="*/ 6891209 w 7317762"/>
                <a:gd name="connsiteY14" fmla="*/ 1751526 h 3085746"/>
                <a:gd name="connsiteX15" fmla="*/ 7316212 w 7317762"/>
                <a:gd name="connsiteY15" fmla="*/ 2182967 h 3085746"/>
                <a:gd name="connsiteX16" fmla="*/ 7317762 w 7317762"/>
                <a:gd name="connsiteY16" fmla="*/ 3084037 h 3085746"/>
                <a:gd name="connsiteX17" fmla="*/ 2000378 w 7317762"/>
                <a:gd name="connsiteY17" fmla="*/ 3085746 h 3085746"/>
                <a:gd name="connsiteX18" fmla="*/ 6333 w 7317762"/>
                <a:gd name="connsiteY18" fmla="*/ 3084037 h 3085746"/>
                <a:gd name="connsiteX19" fmla="*/ 4313 w 7317762"/>
                <a:gd name="connsiteY19" fmla="*/ 1758750 h 3085746"/>
                <a:gd name="connsiteX20" fmla="*/ 405757 w 7317762"/>
                <a:gd name="connsiteY20" fmla="*/ 2149043 h 3085746"/>
                <a:gd name="connsiteX21" fmla="*/ 818351 w 7317762"/>
                <a:gd name="connsiteY21" fmla="*/ 1647238 h 3085746"/>
                <a:gd name="connsiteX22" fmla="*/ 673384 w 7317762"/>
                <a:gd name="connsiteY22" fmla="*/ 1457667 h 3085746"/>
                <a:gd name="connsiteX23" fmla="*/ 1068389 w 7317762"/>
                <a:gd name="connsiteY23" fmla="*/ 1089676 h 3085746"/>
                <a:gd name="connsiteX24" fmla="*/ 831700 w 7317762"/>
                <a:gd name="connsiteY24" fmla="*/ 837125 h 3085746"/>
                <a:gd name="connsiteX25" fmla="*/ 1184750 w 7317762"/>
                <a:gd name="connsiteY25" fmla="*/ 489647 h 3085746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1991457 w 7317762"/>
                <a:gd name="connsiteY17" fmla="*/ 2804735 h 3084037"/>
                <a:gd name="connsiteX18" fmla="*/ 6333 w 7317762"/>
                <a:gd name="connsiteY18" fmla="*/ 3084037 h 3084037"/>
                <a:gd name="connsiteX19" fmla="*/ 4313 w 7317762"/>
                <a:gd name="connsiteY19" fmla="*/ 1758750 h 3084037"/>
                <a:gd name="connsiteX20" fmla="*/ 405757 w 7317762"/>
                <a:gd name="connsiteY20" fmla="*/ 2149043 h 3084037"/>
                <a:gd name="connsiteX21" fmla="*/ 818351 w 7317762"/>
                <a:gd name="connsiteY21" fmla="*/ 1647238 h 3084037"/>
                <a:gd name="connsiteX22" fmla="*/ 673384 w 7317762"/>
                <a:gd name="connsiteY22" fmla="*/ 1457667 h 3084037"/>
                <a:gd name="connsiteX23" fmla="*/ 1068389 w 7317762"/>
                <a:gd name="connsiteY23" fmla="*/ 1089676 h 3084037"/>
                <a:gd name="connsiteX24" fmla="*/ 831700 w 7317762"/>
                <a:gd name="connsiteY24" fmla="*/ 837125 h 3084037"/>
                <a:gd name="connsiteX25" fmla="*/ 1184750 w 7317762"/>
                <a:gd name="connsiteY25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82111 w 7317762"/>
                <a:gd name="connsiteY17" fmla="*/ 2844879 h 3084037"/>
                <a:gd name="connsiteX18" fmla="*/ 1991457 w 7317762"/>
                <a:gd name="connsiteY18" fmla="*/ 2804735 h 3084037"/>
                <a:gd name="connsiteX19" fmla="*/ 6333 w 7317762"/>
                <a:gd name="connsiteY19" fmla="*/ 3084037 h 3084037"/>
                <a:gd name="connsiteX20" fmla="*/ 4313 w 7317762"/>
                <a:gd name="connsiteY20" fmla="*/ 1758750 h 3084037"/>
                <a:gd name="connsiteX21" fmla="*/ 405757 w 7317762"/>
                <a:gd name="connsiteY21" fmla="*/ 2149043 h 3084037"/>
                <a:gd name="connsiteX22" fmla="*/ 818351 w 7317762"/>
                <a:gd name="connsiteY22" fmla="*/ 1647238 h 3084037"/>
                <a:gd name="connsiteX23" fmla="*/ 673384 w 7317762"/>
                <a:gd name="connsiteY23" fmla="*/ 1457667 h 3084037"/>
                <a:gd name="connsiteX24" fmla="*/ 1068389 w 7317762"/>
                <a:gd name="connsiteY24" fmla="*/ 1089676 h 3084037"/>
                <a:gd name="connsiteX25" fmla="*/ 831700 w 7317762"/>
                <a:gd name="connsiteY25" fmla="*/ 837125 h 3084037"/>
                <a:gd name="connsiteX26" fmla="*/ 1184750 w 7317762"/>
                <a:gd name="connsiteY26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50888 w 7317762"/>
                <a:gd name="connsiteY17" fmla="*/ 2795814 h 3084037"/>
                <a:gd name="connsiteX18" fmla="*/ 1991457 w 7317762"/>
                <a:gd name="connsiteY18" fmla="*/ 2804735 h 3084037"/>
                <a:gd name="connsiteX19" fmla="*/ 6333 w 7317762"/>
                <a:gd name="connsiteY19" fmla="*/ 3084037 h 3084037"/>
                <a:gd name="connsiteX20" fmla="*/ 4313 w 7317762"/>
                <a:gd name="connsiteY20" fmla="*/ 1758750 h 3084037"/>
                <a:gd name="connsiteX21" fmla="*/ 405757 w 7317762"/>
                <a:gd name="connsiteY21" fmla="*/ 2149043 h 3084037"/>
                <a:gd name="connsiteX22" fmla="*/ 818351 w 7317762"/>
                <a:gd name="connsiteY22" fmla="*/ 1647238 h 3084037"/>
                <a:gd name="connsiteX23" fmla="*/ 673384 w 7317762"/>
                <a:gd name="connsiteY23" fmla="*/ 1457667 h 3084037"/>
                <a:gd name="connsiteX24" fmla="*/ 1068389 w 7317762"/>
                <a:gd name="connsiteY24" fmla="*/ 1089676 h 3084037"/>
                <a:gd name="connsiteX25" fmla="*/ 831700 w 7317762"/>
                <a:gd name="connsiteY25" fmla="*/ 837125 h 3084037"/>
                <a:gd name="connsiteX26" fmla="*/ 1184750 w 7317762"/>
                <a:gd name="connsiteY26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50888 w 7317762"/>
                <a:gd name="connsiteY17" fmla="*/ 2795814 h 3084037"/>
                <a:gd name="connsiteX18" fmla="*/ 1991457 w 7317762"/>
                <a:gd name="connsiteY18" fmla="*/ 2804735 h 3084037"/>
                <a:gd name="connsiteX19" fmla="*/ 1683684 w 7317762"/>
                <a:gd name="connsiteY19" fmla="*/ 2853800 h 3084037"/>
                <a:gd name="connsiteX20" fmla="*/ 6333 w 7317762"/>
                <a:gd name="connsiteY20" fmla="*/ 3084037 h 3084037"/>
                <a:gd name="connsiteX21" fmla="*/ 4313 w 7317762"/>
                <a:gd name="connsiteY21" fmla="*/ 1758750 h 3084037"/>
                <a:gd name="connsiteX22" fmla="*/ 405757 w 7317762"/>
                <a:gd name="connsiteY22" fmla="*/ 2149043 h 3084037"/>
                <a:gd name="connsiteX23" fmla="*/ 818351 w 7317762"/>
                <a:gd name="connsiteY23" fmla="*/ 1647238 h 3084037"/>
                <a:gd name="connsiteX24" fmla="*/ 673384 w 7317762"/>
                <a:gd name="connsiteY24" fmla="*/ 1457667 h 3084037"/>
                <a:gd name="connsiteX25" fmla="*/ 1068389 w 7317762"/>
                <a:gd name="connsiteY25" fmla="*/ 1089676 h 3084037"/>
                <a:gd name="connsiteX26" fmla="*/ 831700 w 7317762"/>
                <a:gd name="connsiteY26" fmla="*/ 837125 h 3084037"/>
                <a:gd name="connsiteX27" fmla="*/ 1184750 w 7317762"/>
                <a:gd name="connsiteY27" fmla="*/ 489647 h 3084037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2450888 w 7317762"/>
                <a:gd name="connsiteY17" fmla="*/ 2795814 h 3090206"/>
                <a:gd name="connsiteX18" fmla="*/ 1991457 w 7317762"/>
                <a:gd name="connsiteY18" fmla="*/ 2804735 h 3090206"/>
                <a:gd name="connsiteX19" fmla="*/ 2000379 w 7317762"/>
                <a:gd name="connsiteY19" fmla="*/ 3090206 h 3090206"/>
                <a:gd name="connsiteX20" fmla="*/ 6333 w 7317762"/>
                <a:gd name="connsiteY20" fmla="*/ 3084037 h 3090206"/>
                <a:gd name="connsiteX21" fmla="*/ 4313 w 7317762"/>
                <a:gd name="connsiteY21" fmla="*/ 1758750 h 3090206"/>
                <a:gd name="connsiteX22" fmla="*/ 405757 w 7317762"/>
                <a:gd name="connsiteY22" fmla="*/ 2149043 h 3090206"/>
                <a:gd name="connsiteX23" fmla="*/ 818351 w 7317762"/>
                <a:gd name="connsiteY23" fmla="*/ 1647238 h 3090206"/>
                <a:gd name="connsiteX24" fmla="*/ 673384 w 7317762"/>
                <a:gd name="connsiteY24" fmla="*/ 1457667 h 3090206"/>
                <a:gd name="connsiteX25" fmla="*/ 1068389 w 7317762"/>
                <a:gd name="connsiteY25" fmla="*/ 1089676 h 3090206"/>
                <a:gd name="connsiteX26" fmla="*/ 831700 w 7317762"/>
                <a:gd name="connsiteY26" fmla="*/ 837125 h 3090206"/>
                <a:gd name="connsiteX27" fmla="*/ 1184750 w 7317762"/>
                <a:gd name="connsiteY27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863161 w 7317762"/>
                <a:gd name="connsiteY17" fmla="*/ 2996535 h 3090206"/>
                <a:gd name="connsiteX18" fmla="*/ 2450888 w 7317762"/>
                <a:gd name="connsiteY18" fmla="*/ 2795814 h 3090206"/>
                <a:gd name="connsiteX19" fmla="*/ 1991457 w 7317762"/>
                <a:gd name="connsiteY19" fmla="*/ 2804735 h 3090206"/>
                <a:gd name="connsiteX20" fmla="*/ 2000379 w 7317762"/>
                <a:gd name="connsiteY20" fmla="*/ 3090206 h 3090206"/>
                <a:gd name="connsiteX21" fmla="*/ 6333 w 7317762"/>
                <a:gd name="connsiteY21" fmla="*/ 3084037 h 3090206"/>
                <a:gd name="connsiteX22" fmla="*/ 4313 w 7317762"/>
                <a:gd name="connsiteY22" fmla="*/ 1758750 h 3090206"/>
                <a:gd name="connsiteX23" fmla="*/ 405757 w 7317762"/>
                <a:gd name="connsiteY23" fmla="*/ 2149043 h 3090206"/>
                <a:gd name="connsiteX24" fmla="*/ 818351 w 7317762"/>
                <a:gd name="connsiteY24" fmla="*/ 1647238 h 3090206"/>
                <a:gd name="connsiteX25" fmla="*/ 673384 w 7317762"/>
                <a:gd name="connsiteY25" fmla="*/ 1457667 h 3090206"/>
                <a:gd name="connsiteX26" fmla="*/ 1068389 w 7317762"/>
                <a:gd name="connsiteY26" fmla="*/ 1089676 h 3090206"/>
                <a:gd name="connsiteX27" fmla="*/ 831700 w 7317762"/>
                <a:gd name="connsiteY27" fmla="*/ 837125 h 3090206"/>
                <a:gd name="connsiteX28" fmla="*/ 1184750 w 7317762"/>
                <a:gd name="connsiteY28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1 w 7317762"/>
                <a:gd name="connsiteY17" fmla="*/ 2791352 h 3090206"/>
                <a:gd name="connsiteX18" fmla="*/ 2450888 w 7317762"/>
                <a:gd name="connsiteY18" fmla="*/ 2795814 h 3090206"/>
                <a:gd name="connsiteX19" fmla="*/ 1991457 w 7317762"/>
                <a:gd name="connsiteY19" fmla="*/ 2804735 h 3090206"/>
                <a:gd name="connsiteX20" fmla="*/ 2000379 w 7317762"/>
                <a:gd name="connsiteY20" fmla="*/ 3090206 h 3090206"/>
                <a:gd name="connsiteX21" fmla="*/ 6333 w 7317762"/>
                <a:gd name="connsiteY21" fmla="*/ 3084037 h 3090206"/>
                <a:gd name="connsiteX22" fmla="*/ 4313 w 7317762"/>
                <a:gd name="connsiteY22" fmla="*/ 1758750 h 3090206"/>
                <a:gd name="connsiteX23" fmla="*/ 405757 w 7317762"/>
                <a:gd name="connsiteY23" fmla="*/ 2149043 h 3090206"/>
                <a:gd name="connsiteX24" fmla="*/ 818351 w 7317762"/>
                <a:gd name="connsiteY24" fmla="*/ 1647238 h 3090206"/>
                <a:gd name="connsiteX25" fmla="*/ 673384 w 7317762"/>
                <a:gd name="connsiteY25" fmla="*/ 1457667 h 3090206"/>
                <a:gd name="connsiteX26" fmla="*/ 1068389 w 7317762"/>
                <a:gd name="connsiteY26" fmla="*/ 1089676 h 3090206"/>
                <a:gd name="connsiteX27" fmla="*/ 831700 w 7317762"/>
                <a:gd name="connsiteY27" fmla="*/ 837125 h 3090206"/>
                <a:gd name="connsiteX28" fmla="*/ 1184750 w 7317762"/>
                <a:gd name="connsiteY28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6108487 w 7317762"/>
                <a:gd name="connsiteY17" fmla="*/ 2858260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194087 w 7317762"/>
                <a:gd name="connsiteY19" fmla="*/ 2791352 h 3090206"/>
                <a:gd name="connsiteX20" fmla="*/ 2450888 w 7317762"/>
                <a:gd name="connsiteY20" fmla="*/ 2795814 h 3090206"/>
                <a:gd name="connsiteX21" fmla="*/ 1991457 w 7317762"/>
                <a:gd name="connsiteY21" fmla="*/ 2804735 h 3090206"/>
                <a:gd name="connsiteX22" fmla="*/ 2000379 w 7317762"/>
                <a:gd name="connsiteY22" fmla="*/ 3090206 h 3090206"/>
                <a:gd name="connsiteX23" fmla="*/ 6333 w 7317762"/>
                <a:gd name="connsiteY23" fmla="*/ 3084037 h 3090206"/>
                <a:gd name="connsiteX24" fmla="*/ 4313 w 7317762"/>
                <a:gd name="connsiteY24" fmla="*/ 1758750 h 3090206"/>
                <a:gd name="connsiteX25" fmla="*/ 405757 w 7317762"/>
                <a:gd name="connsiteY25" fmla="*/ 2149043 h 3090206"/>
                <a:gd name="connsiteX26" fmla="*/ 818351 w 7317762"/>
                <a:gd name="connsiteY26" fmla="*/ 1647238 h 3090206"/>
                <a:gd name="connsiteX27" fmla="*/ 673384 w 7317762"/>
                <a:gd name="connsiteY27" fmla="*/ 1457667 h 3090206"/>
                <a:gd name="connsiteX28" fmla="*/ 1068389 w 7317762"/>
                <a:gd name="connsiteY28" fmla="*/ 1089676 h 3090206"/>
                <a:gd name="connsiteX29" fmla="*/ 831700 w 7317762"/>
                <a:gd name="connsiteY29" fmla="*/ 837125 h 3090206"/>
                <a:gd name="connsiteX30" fmla="*/ 1184750 w 7317762"/>
                <a:gd name="connsiteY30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2450888 w 7317762"/>
                <a:gd name="connsiteY20" fmla="*/ 2795814 h 3090206"/>
                <a:gd name="connsiteX21" fmla="*/ 1991457 w 7317762"/>
                <a:gd name="connsiteY21" fmla="*/ 2804735 h 3090206"/>
                <a:gd name="connsiteX22" fmla="*/ 2000379 w 7317762"/>
                <a:gd name="connsiteY22" fmla="*/ 3090206 h 3090206"/>
                <a:gd name="connsiteX23" fmla="*/ 6333 w 7317762"/>
                <a:gd name="connsiteY23" fmla="*/ 3084037 h 3090206"/>
                <a:gd name="connsiteX24" fmla="*/ 4313 w 7317762"/>
                <a:gd name="connsiteY24" fmla="*/ 1758750 h 3090206"/>
                <a:gd name="connsiteX25" fmla="*/ 405757 w 7317762"/>
                <a:gd name="connsiteY25" fmla="*/ 2149043 h 3090206"/>
                <a:gd name="connsiteX26" fmla="*/ 818351 w 7317762"/>
                <a:gd name="connsiteY26" fmla="*/ 1647238 h 3090206"/>
                <a:gd name="connsiteX27" fmla="*/ 673384 w 7317762"/>
                <a:gd name="connsiteY27" fmla="*/ 1457667 h 3090206"/>
                <a:gd name="connsiteX28" fmla="*/ 1068389 w 7317762"/>
                <a:gd name="connsiteY28" fmla="*/ 1089676 h 3090206"/>
                <a:gd name="connsiteX29" fmla="*/ 831700 w 7317762"/>
                <a:gd name="connsiteY29" fmla="*/ 837125 h 3090206"/>
                <a:gd name="connsiteX30" fmla="*/ 1184750 w 7317762"/>
                <a:gd name="connsiteY30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122720 w 7317762"/>
                <a:gd name="connsiteY20" fmla="*/ 2795813 h 3090206"/>
                <a:gd name="connsiteX21" fmla="*/ 2450888 w 7317762"/>
                <a:gd name="connsiteY21" fmla="*/ 2795814 h 3090206"/>
                <a:gd name="connsiteX22" fmla="*/ 1991457 w 7317762"/>
                <a:gd name="connsiteY22" fmla="*/ 2804735 h 3090206"/>
                <a:gd name="connsiteX23" fmla="*/ 2000379 w 7317762"/>
                <a:gd name="connsiteY23" fmla="*/ 3090206 h 3090206"/>
                <a:gd name="connsiteX24" fmla="*/ 6333 w 7317762"/>
                <a:gd name="connsiteY24" fmla="*/ 3084037 h 3090206"/>
                <a:gd name="connsiteX25" fmla="*/ 4313 w 7317762"/>
                <a:gd name="connsiteY25" fmla="*/ 1758750 h 3090206"/>
                <a:gd name="connsiteX26" fmla="*/ 405757 w 7317762"/>
                <a:gd name="connsiteY26" fmla="*/ 2149043 h 3090206"/>
                <a:gd name="connsiteX27" fmla="*/ 818351 w 7317762"/>
                <a:gd name="connsiteY27" fmla="*/ 1647238 h 3090206"/>
                <a:gd name="connsiteX28" fmla="*/ 673384 w 7317762"/>
                <a:gd name="connsiteY28" fmla="*/ 1457667 h 3090206"/>
                <a:gd name="connsiteX29" fmla="*/ 1068389 w 7317762"/>
                <a:gd name="connsiteY29" fmla="*/ 1089676 h 3090206"/>
                <a:gd name="connsiteX30" fmla="*/ 831700 w 7317762"/>
                <a:gd name="connsiteY30" fmla="*/ 837125 h 3090206"/>
                <a:gd name="connsiteX31" fmla="*/ 1184750 w 7317762"/>
                <a:gd name="connsiteY31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2450888 w 7317762"/>
                <a:gd name="connsiteY21" fmla="*/ 2795814 h 3090206"/>
                <a:gd name="connsiteX22" fmla="*/ 1991457 w 7317762"/>
                <a:gd name="connsiteY22" fmla="*/ 2804735 h 3090206"/>
                <a:gd name="connsiteX23" fmla="*/ 2000379 w 7317762"/>
                <a:gd name="connsiteY23" fmla="*/ 3090206 h 3090206"/>
                <a:gd name="connsiteX24" fmla="*/ 6333 w 7317762"/>
                <a:gd name="connsiteY24" fmla="*/ 3084037 h 3090206"/>
                <a:gd name="connsiteX25" fmla="*/ 4313 w 7317762"/>
                <a:gd name="connsiteY25" fmla="*/ 1758750 h 3090206"/>
                <a:gd name="connsiteX26" fmla="*/ 405757 w 7317762"/>
                <a:gd name="connsiteY26" fmla="*/ 2149043 h 3090206"/>
                <a:gd name="connsiteX27" fmla="*/ 818351 w 7317762"/>
                <a:gd name="connsiteY27" fmla="*/ 1647238 h 3090206"/>
                <a:gd name="connsiteX28" fmla="*/ 673384 w 7317762"/>
                <a:gd name="connsiteY28" fmla="*/ 1457667 h 3090206"/>
                <a:gd name="connsiteX29" fmla="*/ 1068389 w 7317762"/>
                <a:gd name="connsiteY29" fmla="*/ 1089676 h 3090206"/>
                <a:gd name="connsiteX30" fmla="*/ 831700 w 7317762"/>
                <a:gd name="connsiteY30" fmla="*/ 837125 h 3090206"/>
                <a:gd name="connsiteX31" fmla="*/ 1184750 w 7317762"/>
                <a:gd name="connsiteY31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203859 w 7317762"/>
                <a:gd name="connsiteY21" fmla="*/ 2983153 h 3090206"/>
                <a:gd name="connsiteX22" fmla="*/ 2450888 w 7317762"/>
                <a:gd name="connsiteY22" fmla="*/ 2795814 h 3090206"/>
                <a:gd name="connsiteX23" fmla="*/ 1991457 w 7317762"/>
                <a:gd name="connsiteY23" fmla="*/ 2804735 h 3090206"/>
                <a:gd name="connsiteX24" fmla="*/ 2000379 w 7317762"/>
                <a:gd name="connsiteY24" fmla="*/ 3090206 h 3090206"/>
                <a:gd name="connsiteX25" fmla="*/ 6333 w 7317762"/>
                <a:gd name="connsiteY25" fmla="*/ 3084037 h 3090206"/>
                <a:gd name="connsiteX26" fmla="*/ 4313 w 7317762"/>
                <a:gd name="connsiteY26" fmla="*/ 1758750 h 3090206"/>
                <a:gd name="connsiteX27" fmla="*/ 405757 w 7317762"/>
                <a:gd name="connsiteY27" fmla="*/ 2149043 h 3090206"/>
                <a:gd name="connsiteX28" fmla="*/ 818351 w 7317762"/>
                <a:gd name="connsiteY28" fmla="*/ 1647238 h 3090206"/>
                <a:gd name="connsiteX29" fmla="*/ 673384 w 7317762"/>
                <a:gd name="connsiteY29" fmla="*/ 1457667 h 3090206"/>
                <a:gd name="connsiteX30" fmla="*/ 1068389 w 7317762"/>
                <a:gd name="connsiteY30" fmla="*/ 1089676 h 3090206"/>
                <a:gd name="connsiteX31" fmla="*/ 831700 w 7317762"/>
                <a:gd name="connsiteY31" fmla="*/ 837125 h 3090206"/>
                <a:gd name="connsiteX32" fmla="*/ 1184750 w 7317762"/>
                <a:gd name="connsiteY32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2450888 w 7317762"/>
                <a:gd name="connsiteY22" fmla="*/ 2795814 h 3090206"/>
                <a:gd name="connsiteX23" fmla="*/ 1991457 w 7317762"/>
                <a:gd name="connsiteY23" fmla="*/ 2804735 h 3090206"/>
                <a:gd name="connsiteX24" fmla="*/ 2000379 w 7317762"/>
                <a:gd name="connsiteY24" fmla="*/ 3090206 h 3090206"/>
                <a:gd name="connsiteX25" fmla="*/ 6333 w 7317762"/>
                <a:gd name="connsiteY25" fmla="*/ 3084037 h 3090206"/>
                <a:gd name="connsiteX26" fmla="*/ 4313 w 7317762"/>
                <a:gd name="connsiteY26" fmla="*/ 1758750 h 3090206"/>
                <a:gd name="connsiteX27" fmla="*/ 405757 w 7317762"/>
                <a:gd name="connsiteY27" fmla="*/ 2149043 h 3090206"/>
                <a:gd name="connsiteX28" fmla="*/ 818351 w 7317762"/>
                <a:gd name="connsiteY28" fmla="*/ 1647238 h 3090206"/>
                <a:gd name="connsiteX29" fmla="*/ 673384 w 7317762"/>
                <a:gd name="connsiteY29" fmla="*/ 1457667 h 3090206"/>
                <a:gd name="connsiteX30" fmla="*/ 1068389 w 7317762"/>
                <a:gd name="connsiteY30" fmla="*/ 1089676 h 3090206"/>
                <a:gd name="connsiteX31" fmla="*/ 831700 w 7317762"/>
                <a:gd name="connsiteY31" fmla="*/ 837125 h 3090206"/>
                <a:gd name="connsiteX32" fmla="*/ 1184750 w 7317762"/>
                <a:gd name="connsiteY32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3713205 w 7317762"/>
                <a:gd name="connsiteY22" fmla="*/ 3023298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19109 w 7317762"/>
                <a:gd name="connsiteY22" fmla="*/ 2804734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557088 w 7317762"/>
                <a:gd name="connsiteY24" fmla="*/ 2782431 h 3090206"/>
                <a:gd name="connsiteX25" fmla="*/ 1991457 w 7317762"/>
                <a:gd name="connsiteY25" fmla="*/ 2804735 h 3090206"/>
                <a:gd name="connsiteX26" fmla="*/ 2000379 w 7317762"/>
                <a:gd name="connsiteY26" fmla="*/ 3090206 h 3090206"/>
                <a:gd name="connsiteX27" fmla="*/ 6333 w 7317762"/>
                <a:gd name="connsiteY27" fmla="*/ 3084037 h 3090206"/>
                <a:gd name="connsiteX28" fmla="*/ 4313 w 7317762"/>
                <a:gd name="connsiteY28" fmla="*/ 1758750 h 3090206"/>
                <a:gd name="connsiteX29" fmla="*/ 405757 w 7317762"/>
                <a:gd name="connsiteY29" fmla="*/ 2149043 h 3090206"/>
                <a:gd name="connsiteX30" fmla="*/ 818351 w 7317762"/>
                <a:gd name="connsiteY30" fmla="*/ 1647238 h 3090206"/>
                <a:gd name="connsiteX31" fmla="*/ 673384 w 7317762"/>
                <a:gd name="connsiteY31" fmla="*/ 1457667 h 3090206"/>
                <a:gd name="connsiteX32" fmla="*/ 1068389 w 7317762"/>
                <a:gd name="connsiteY32" fmla="*/ 1089676 h 3090206"/>
                <a:gd name="connsiteX33" fmla="*/ 831700 w 7317762"/>
                <a:gd name="connsiteY33" fmla="*/ 837125 h 3090206"/>
                <a:gd name="connsiteX34" fmla="*/ 1184750 w 7317762"/>
                <a:gd name="connsiteY34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1991457 w 7317762"/>
                <a:gd name="connsiteY25" fmla="*/ 2804735 h 3090206"/>
                <a:gd name="connsiteX26" fmla="*/ 2000379 w 7317762"/>
                <a:gd name="connsiteY26" fmla="*/ 3090206 h 3090206"/>
                <a:gd name="connsiteX27" fmla="*/ 6333 w 7317762"/>
                <a:gd name="connsiteY27" fmla="*/ 3084037 h 3090206"/>
                <a:gd name="connsiteX28" fmla="*/ 4313 w 7317762"/>
                <a:gd name="connsiteY28" fmla="*/ 1758750 h 3090206"/>
                <a:gd name="connsiteX29" fmla="*/ 405757 w 7317762"/>
                <a:gd name="connsiteY29" fmla="*/ 2149043 h 3090206"/>
                <a:gd name="connsiteX30" fmla="*/ 818351 w 7317762"/>
                <a:gd name="connsiteY30" fmla="*/ 1647238 h 3090206"/>
                <a:gd name="connsiteX31" fmla="*/ 673384 w 7317762"/>
                <a:gd name="connsiteY31" fmla="*/ 1457667 h 3090206"/>
                <a:gd name="connsiteX32" fmla="*/ 1068389 w 7317762"/>
                <a:gd name="connsiteY32" fmla="*/ 1089676 h 3090206"/>
                <a:gd name="connsiteX33" fmla="*/ 831700 w 7317762"/>
                <a:gd name="connsiteY33" fmla="*/ 837125 h 3090206"/>
                <a:gd name="connsiteX34" fmla="*/ 1184750 w 7317762"/>
                <a:gd name="connsiteY34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2972764 w 7317762"/>
                <a:gd name="connsiteY25" fmla="*/ 2800273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28585 w 7317762"/>
                <a:gd name="connsiteY23" fmla="*/ 2992076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55347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642688 w 7317762"/>
                <a:gd name="connsiteY25" fmla="*/ 2800273 h 3090206"/>
                <a:gd name="connsiteX26" fmla="*/ 2455347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73189 w 7317762"/>
                <a:gd name="connsiteY25" fmla="*/ 3076823 h 3090206"/>
                <a:gd name="connsiteX26" fmla="*/ 2455347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0758 w 7317762"/>
                <a:gd name="connsiteY23" fmla="*/ 2800275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5219 w 7317762"/>
                <a:gd name="connsiteY23" fmla="*/ 279581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5219 w 7317762"/>
                <a:gd name="connsiteY23" fmla="*/ 279581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5813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98702 w 7331714"/>
                <a:gd name="connsiteY0" fmla="*/ 489647 h 3090206"/>
                <a:gd name="connsiteX1" fmla="*/ 1483155 w 7331714"/>
                <a:gd name="connsiteY1" fmla="*/ 779170 h 3090206"/>
                <a:gd name="connsiteX2" fmla="*/ 1863082 w 7331714"/>
                <a:gd name="connsiteY2" fmla="*/ 367046 h 3090206"/>
                <a:gd name="connsiteX3" fmla="*/ 1991871 w 7331714"/>
                <a:gd name="connsiteY3" fmla="*/ 515153 h 3090206"/>
                <a:gd name="connsiteX4" fmla="*/ 2146417 w 7331714"/>
                <a:gd name="connsiteY4" fmla="*/ 386365 h 3090206"/>
                <a:gd name="connsiteX5" fmla="*/ 2030506 w 7331714"/>
                <a:gd name="connsiteY5" fmla="*/ 270454 h 3090206"/>
                <a:gd name="connsiteX6" fmla="*/ 2294524 w 7331714"/>
                <a:gd name="connsiteY6" fmla="*/ 6438 h 3090206"/>
                <a:gd name="connsiteX7" fmla="*/ 5842654 w 7331714"/>
                <a:gd name="connsiteY7" fmla="*/ 0 h 3090206"/>
                <a:gd name="connsiteX8" fmla="*/ 6151747 w 7331714"/>
                <a:gd name="connsiteY8" fmla="*/ 296213 h 3090206"/>
                <a:gd name="connsiteX9" fmla="*/ 6080912 w 7331714"/>
                <a:gd name="connsiteY9" fmla="*/ 373486 h 3090206"/>
                <a:gd name="connsiteX10" fmla="*/ 6183944 w 7331714"/>
                <a:gd name="connsiteY10" fmla="*/ 508714 h 3090206"/>
                <a:gd name="connsiteX11" fmla="*/ 6713528 w 7331714"/>
                <a:gd name="connsiteY11" fmla="*/ 1075636 h 3090206"/>
                <a:gd name="connsiteX12" fmla="*/ 6853644 w 7331714"/>
                <a:gd name="connsiteY12" fmla="*/ 972354 h 3090206"/>
                <a:gd name="connsiteX13" fmla="*/ 7278648 w 7331714"/>
                <a:gd name="connsiteY13" fmla="*/ 1397357 h 3090206"/>
                <a:gd name="connsiteX14" fmla="*/ 6905161 w 7331714"/>
                <a:gd name="connsiteY14" fmla="*/ 1751526 h 3090206"/>
                <a:gd name="connsiteX15" fmla="*/ 7330164 w 7331714"/>
                <a:gd name="connsiteY15" fmla="*/ 2182967 h 3090206"/>
                <a:gd name="connsiteX16" fmla="*/ 7331714 w 7331714"/>
                <a:gd name="connsiteY16" fmla="*/ 3084037 h 3090206"/>
                <a:gd name="connsiteX17" fmla="*/ 5783442 w 7331714"/>
                <a:gd name="connsiteY17" fmla="*/ 3081285 h 3090206"/>
                <a:gd name="connsiteX18" fmla="*/ 5783443 w 7331714"/>
                <a:gd name="connsiteY18" fmla="*/ 2791352 h 3090206"/>
                <a:gd name="connsiteX19" fmla="*/ 5324012 w 7331714"/>
                <a:gd name="connsiteY19" fmla="*/ 2795813 h 3090206"/>
                <a:gd name="connsiteX20" fmla="*/ 5319552 w 7331714"/>
                <a:gd name="connsiteY20" fmla="*/ 3085745 h 3090206"/>
                <a:gd name="connsiteX21" fmla="*/ 4124141 w 7331714"/>
                <a:gd name="connsiteY21" fmla="*/ 3090205 h 3090206"/>
                <a:gd name="connsiteX22" fmla="*/ 4137521 w 7331714"/>
                <a:gd name="connsiteY22" fmla="*/ 2791353 h 3090206"/>
                <a:gd name="connsiteX23" fmla="*/ 3669171 w 7331714"/>
                <a:gd name="connsiteY23" fmla="*/ 2795814 h 3090206"/>
                <a:gd name="connsiteX24" fmla="*/ 3669171 w 7331714"/>
                <a:gd name="connsiteY24" fmla="*/ 3081284 h 3090206"/>
                <a:gd name="connsiteX25" fmla="*/ 2487141 w 7331714"/>
                <a:gd name="connsiteY25" fmla="*/ 3076823 h 3090206"/>
                <a:gd name="connsiteX26" fmla="*/ 2487141 w 7331714"/>
                <a:gd name="connsiteY26" fmla="*/ 2795813 h 3090206"/>
                <a:gd name="connsiteX27" fmla="*/ 2005409 w 7331714"/>
                <a:gd name="connsiteY27" fmla="*/ 2804735 h 3090206"/>
                <a:gd name="connsiteX28" fmla="*/ 2014331 w 7331714"/>
                <a:gd name="connsiteY28" fmla="*/ 3090206 h 3090206"/>
                <a:gd name="connsiteX29" fmla="*/ 20285 w 7331714"/>
                <a:gd name="connsiteY29" fmla="*/ 3084037 h 3090206"/>
                <a:gd name="connsiteX30" fmla="*/ 2363 w 7331714"/>
                <a:gd name="connsiteY30" fmla="*/ 1758750 h 3090206"/>
                <a:gd name="connsiteX31" fmla="*/ 419709 w 7331714"/>
                <a:gd name="connsiteY31" fmla="*/ 2149043 h 3090206"/>
                <a:gd name="connsiteX32" fmla="*/ 832303 w 7331714"/>
                <a:gd name="connsiteY32" fmla="*/ 1647238 h 3090206"/>
                <a:gd name="connsiteX33" fmla="*/ 687336 w 7331714"/>
                <a:gd name="connsiteY33" fmla="*/ 1457667 h 3090206"/>
                <a:gd name="connsiteX34" fmla="*/ 1082341 w 7331714"/>
                <a:gd name="connsiteY34" fmla="*/ 1089676 h 3090206"/>
                <a:gd name="connsiteX35" fmla="*/ 845652 w 7331714"/>
                <a:gd name="connsiteY35" fmla="*/ 837125 h 3090206"/>
                <a:gd name="connsiteX36" fmla="*/ 1198702 w 7331714"/>
                <a:gd name="connsiteY36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718350 w 7336536"/>
                <a:gd name="connsiteY11" fmla="*/ 1075636 h 3090206"/>
                <a:gd name="connsiteX12" fmla="*/ 6858466 w 7336536"/>
                <a:gd name="connsiteY12" fmla="*/ 972354 h 3090206"/>
                <a:gd name="connsiteX13" fmla="*/ 7283470 w 7336536"/>
                <a:gd name="connsiteY13" fmla="*/ 1397357 h 3090206"/>
                <a:gd name="connsiteX14" fmla="*/ 6909983 w 7336536"/>
                <a:gd name="connsiteY14" fmla="*/ 1751526 h 3090206"/>
                <a:gd name="connsiteX15" fmla="*/ 7334986 w 7336536"/>
                <a:gd name="connsiteY15" fmla="*/ 2182967 h 3090206"/>
                <a:gd name="connsiteX16" fmla="*/ 7336536 w 7336536"/>
                <a:gd name="connsiteY16" fmla="*/ 3084037 h 3090206"/>
                <a:gd name="connsiteX17" fmla="*/ 5788264 w 7336536"/>
                <a:gd name="connsiteY17" fmla="*/ 3081285 h 3090206"/>
                <a:gd name="connsiteX18" fmla="*/ 5788265 w 7336536"/>
                <a:gd name="connsiteY18" fmla="*/ 2791352 h 3090206"/>
                <a:gd name="connsiteX19" fmla="*/ 5328834 w 7336536"/>
                <a:gd name="connsiteY19" fmla="*/ 2795813 h 3090206"/>
                <a:gd name="connsiteX20" fmla="*/ 5324374 w 7336536"/>
                <a:gd name="connsiteY20" fmla="*/ 3085745 h 3090206"/>
                <a:gd name="connsiteX21" fmla="*/ 4128963 w 7336536"/>
                <a:gd name="connsiteY21" fmla="*/ 3090205 h 3090206"/>
                <a:gd name="connsiteX22" fmla="*/ 4142343 w 7336536"/>
                <a:gd name="connsiteY22" fmla="*/ 2791353 h 3090206"/>
                <a:gd name="connsiteX23" fmla="*/ 3673993 w 7336536"/>
                <a:gd name="connsiteY23" fmla="*/ 2795814 h 3090206"/>
                <a:gd name="connsiteX24" fmla="*/ 3673993 w 7336536"/>
                <a:gd name="connsiteY24" fmla="*/ 3081284 h 3090206"/>
                <a:gd name="connsiteX25" fmla="*/ 2491963 w 7336536"/>
                <a:gd name="connsiteY25" fmla="*/ 3076823 h 3090206"/>
                <a:gd name="connsiteX26" fmla="*/ 2491963 w 7336536"/>
                <a:gd name="connsiteY26" fmla="*/ 2795813 h 3090206"/>
                <a:gd name="connsiteX27" fmla="*/ 2010231 w 7336536"/>
                <a:gd name="connsiteY27" fmla="*/ 2804735 h 3090206"/>
                <a:gd name="connsiteX28" fmla="*/ 2019153 w 7336536"/>
                <a:gd name="connsiteY28" fmla="*/ 3090206 h 3090206"/>
                <a:gd name="connsiteX29" fmla="*/ 1253 w 7336536"/>
                <a:gd name="connsiteY29" fmla="*/ 3084037 h 3090206"/>
                <a:gd name="connsiteX30" fmla="*/ 7185 w 7336536"/>
                <a:gd name="connsiteY30" fmla="*/ 1758750 h 3090206"/>
                <a:gd name="connsiteX31" fmla="*/ 424531 w 7336536"/>
                <a:gd name="connsiteY31" fmla="*/ 2149043 h 3090206"/>
                <a:gd name="connsiteX32" fmla="*/ 837125 w 7336536"/>
                <a:gd name="connsiteY32" fmla="*/ 1647238 h 3090206"/>
                <a:gd name="connsiteX33" fmla="*/ 692158 w 7336536"/>
                <a:gd name="connsiteY33" fmla="*/ 1457667 h 3090206"/>
                <a:gd name="connsiteX34" fmla="*/ 1087163 w 7336536"/>
                <a:gd name="connsiteY34" fmla="*/ 1089676 h 3090206"/>
                <a:gd name="connsiteX35" fmla="*/ 850474 w 7336536"/>
                <a:gd name="connsiteY35" fmla="*/ 837125 h 3090206"/>
                <a:gd name="connsiteX36" fmla="*/ 1203524 w 7336536"/>
                <a:gd name="connsiteY36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718350 w 7336536"/>
                <a:gd name="connsiteY11" fmla="*/ 1075636 h 3090206"/>
                <a:gd name="connsiteX12" fmla="*/ 6858466 w 7336536"/>
                <a:gd name="connsiteY12" fmla="*/ 972354 h 3090206"/>
                <a:gd name="connsiteX13" fmla="*/ 6909983 w 7336536"/>
                <a:gd name="connsiteY13" fmla="*/ 1751526 h 3090206"/>
                <a:gd name="connsiteX14" fmla="*/ 7334986 w 7336536"/>
                <a:gd name="connsiteY14" fmla="*/ 2182967 h 3090206"/>
                <a:gd name="connsiteX15" fmla="*/ 7336536 w 7336536"/>
                <a:gd name="connsiteY15" fmla="*/ 3084037 h 3090206"/>
                <a:gd name="connsiteX16" fmla="*/ 5788264 w 7336536"/>
                <a:gd name="connsiteY16" fmla="*/ 3081285 h 3090206"/>
                <a:gd name="connsiteX17" fmla="*/ 5788265 w 7336536"/>
                <a:gd name="connsiteY17" fmla="*/ 2791352 h 3090206"/>
                <a:gd name="connsiteX18" fmla="*/ 5328834 w 7336536"/>
                <a:gd name="connsiteY18" fmla="*/ 2795813 h 3090206"/>
                <a:gd name="connsiteX19" fmla="*/ 5324374 w 7336536"/>
                <a:gd name="connsiteY19" fmla="*/ 3085745 h 3090206"/>
                <a:gd name="connsiteX20" fmla="*/ 4128963 w 7336536"/>
                <a:gd name="connsiteY20" fmla="*/ 3090205 h 3090206"/>
                <a:gd name="connsiteX21" fmla="*/ 4142343 w 7336536"/>
                <a:gd name="connsiteY21" fmla="*/ 2791353 h 3090206"/>
                <a:gd name="connsiteX22" fmla="*/ 3673993 w 7336536"/>
                <a:gd name="connsiteY22" fmla="*/ 2795814 h 3090206"/>
                <a:gd name="connsiteX23" fmla="*/ 3673993 w 7336536"/>
                <a:gd name="connsiteY23" fmla="*/ 3081284 h 3090206"/>
                <a:gd name="connsiteX24" fmla="*/ 2491963 w 7336536"/>
                <a:gd name="connsiteY24" fmla="*/ 3076823 h 3090206"/>
                <a:gd name="connsiteX25" fmla="*/ 2491963 w 7336536"/>
                <a:gd name="connsiteY25" fmla="*/ 2795813 h 3090206"/>
                <a:gd name="connsiteX26" fmla="*/ 2010231 w 7336536"/>
                <a:gd name="connsiteY26" fmla="*/ 2804735 h 3090206"/>
                <a:gd name="connsiteX27" fmla="*/ 2019153 w 7336536"/>
                <a:gd name="connsiteY27" fmla="*/ 3090206 h 3090206"/>
                <a:gd name="connsiteX28" fmla="*/ 1253 w 7336536"/>
                <a:gd name="connsiteY28" fmla="*/ 3084037 h 3090206"/>
                <a:gd name="connsiteX29" fmla="*/ 7185 w 7336536"/>
                <a:gd name="connsiteY29" fmla="*/ 1758750 h 3090206"/>
                <a:gd name="connsiteX30" fmla="*/ 424531 w 7336536"/>
                <a:gd name="connsiteY30" fmla="*/ 2149043 h 3090206"/>
                <a:gd name="connsiteX31" fmla="*/ 837125 w 7336536"/>
                <a:gd name="connsiteY31" fmla="*/ 1647238 h 3090206"/>
                <a:gd name="connsiteX32" fmla="*/ 692158 w 7336536"/>
                <a:gd name="connsiteY32" fmla="*/ 1457667 h 3090206"/>
                <a:gd name="connsiteX33" fmla="*/ 1087163 w 7336536"/>
                <a:gd name="connsiteY33" fmla="*/ 1089676 h 3090206"/>
                <a:gd name="connsiteX34" fmla="*/ 850474 w 7336536"/>
                <a:gd name="connsiteY34" fmla="*/ 837125 h 3090206"/>
                <a:gd name="connsiteX35" fmla="*/ 1203524 w 7336536"/>
                <a:gd name="connsiteY35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718350 w 7336536"/>
                <a:gd name="connsiteY11" fmla="*/ 1075636 h 3090206"/>
                <a:gd name="connsiteX12" fmla="*/ 6909983 w 7336536"/>
                <a:gd name="connsiteY12" fmla="*/ 1751526 h 3090206"/>
                <a:gd name="connsiteX13" fmla="*/ 7334986 w 7336536"/>
                <a:gd name="connsiteY13" fmla="*/ 2182967 h 3090206"/>
                <a:gd name="connsiteX14" fmla="*/ 7336536 w 7336536"/>
                <a:gd name="connsiteY14" fmla="*/ 3084037 h 3090206"/>
                <a:gd name="connsiteX15" fmla="*/ 5788264 w 7336536"/>
                <a:gd name="connsiteY15" fmla="*/ 3081285 h 3090206"/>
                <a:gd name="connsiteX16" fmla="*/ 5788265 w 7336536"/>
                <a:gd name="connsiteY16" fmla="*/ 2791352 h 3090206"/>
                <a:gd name="connsiteX17" fmla="*/ 5328834 w 7336536"/>
                <a:gd name="connsiteY17" fmla="*/ 2795813 h 3090206"/>
                <a:gd name="connsiteX18" fmla="*/ 5324374 w 7336536"/>
                <a:gd name="connsiteY18" fmla="*/ 3085745 h 3090206"/>
                <a:gd name="connsiteX19" fmla="*/ 4128963 w 7336536"/>
                <a:gd name="connsiteY19" fmla="*/ 3090205 h 3090206"/>
                <a:gd name="connsiteX20" fmla="*/ 4142343 w 7336536"/>
                <a:gd name="connsiteY20" fmla="*/ 2791353 h 3090206"/>
                <a:gd name="connsiteX21" fmla="*/ 3673993 w 7336536"/>
                <a:gd name="connsiteY21" fmla="*/ 2795814 h 3090206"/>
                <a:gd name="connsiteX22" fmla="*/ 3673993 w 7336536"/>
                <a:gd name="connsiteY22" fmla="*/ 3081284 h 3090206"/>
                <a:gd name="connsiteX23" fmla="*/ 2491963 w 7336536"/>
                <a:gd name="connsiteY23" fmla="*/ 3076823 h 3090206"/>
                <a:gd name="connsiteX24" fmla="*/ 2491963 w 7336536"/>
                <a:gd name="connsiteY24" fmla="*/ 2795813 h 3090206"/>
                <a:gd name="connsiteX25" fmla="*/ 2010231 w 7336536"/>
                <a:gd name="connsiteY25" fmla="*/ 2804735 h 3090206"/>
                <a:gd name="connsiteX26" fmla="*/ 2019153 w 7336536"/>
                <a:gd name="connsiteY26" fmla="*/ 3090206 h 3090206"/>
                <a:gd name="connsiteX27" fmla="*/ 1253 w 7336536"/>
                <a:gd name="connsiteY27" fmla="*/ 3084037 h 3090206"/>
                <a:gd name="connsiteX28" fmla="*/ 7185 w 7336536"/>
                <a:gd name="connsiteY28" fmla="*/ 1758750 h 3090206"/>
                <a:gd name="connsiteX29" fmla="*/ 424531 w 7336536"/>
                <a:gd name="connsiteY29" fmla="*/ 2149043 h 3090206"/>
                <a:gd name="connsiteX30" fmla="*/ 837125 w 7336536"/>
                <a:gd name="connsiteY30" fmla="*/ 1647238 h 3090206"/>
                <a:gd name="connsiteX31" fmla="*/ 692158 w 7336536"/>
                <a:gd name="connsiteY31" fmla="*/ 1457667 h 3090206"/>
                <a:gd name="connsiteX32" fmla="*/ 1087163 w 7336536"/>
                <a:gd name="connsiteY32" fmla="*/ 1089676 h 3090206"/>
                <a:gd name="connsiteX33" fmla="*/ 850474 w 7336536"/>
                <a:gd name="connsiteY33" fmla="*/ 837125 h 3090206"/>
                <a:gd name="connsiteX34" fmla="*/ 1203524 w 7336536"/>
                <a:gd name="connsiteY34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909983 w 7336536"/>
                <a:gd name="connsiteY11" fmla="*/ 1751526 h 3090206"/>
                <a:gd name="connsiteX12" fmla="*/ 7334986 w 7336536"/>
                <a:gd name="connsiteY12" fmla="*/ 2182967 h 3090206"/>
                <a:gd name="connsiteX13" fmla="*/ 7336536 w 7336536"/>
                <a:gd name="connsiteY13" fmla="*/ 3084037 h 3090206"/>
                <a:gd name="connsiteX14" fmla="*/ 5788264 w 7336536"/>
                <a:gd name="connsiteY14" fmla="*/ 3081285 h 3090206"/>
                <a:gd name="connsiteX15" fmla="*/ 5788265 w 7336536"/>
                <a:gd name="connsiteY15" fmla="*/ 2791352 h 3090206"/>
                <a:gd name="connsiteX16" fmla="*/ 5328834 w 7336536"/>
                <a:gd name="connsiteY16" fmla="*/ 2795813 h 3090206"/>
                <a:gd name="connsiteX17" fmla="*/ 5324374 w 7336536"/>
                <a:gd name="connsiteY17" fmla="*/ 3085745 h 3090206"/>
                <a:gd name="connsiteX18" fmla="*/ 4128963 w 7336536"/>
                <a:gd name="connsiteY18" fmla="*/ 3090205 h 3090206"/>
                <a:gd name="connsiteX19" fmla="*/ 4142343 w 7336536"/>
                <a:gd name="connsiteY19" fmla="*/ 2791353 h 3090206"/>
                <a:gd name="connsiteX20" fmla="*/ 3673993 w 7336536"/>
                <a:gd name="connsiteY20" fmla="*/ 2795814 h 3090206"/>
                <a:gd name="connsiteX21" fmla="*/ 3673993 w 7336536"/>
                <a:gd name="connsiteY21" fmla="*/ 3081284 h 3090206"/>
                <a:gd name="connsiteX22" fmla="*/ 2491963 w 7336536"/>
                <a:gd name="connsiteY22" fmla="*/ 3076823 h 3090206"/>
                <a:gd name="connsiteX23" fmla="*/ 2491963 w 7336536"/>
                <a:gd name="connsiteY23" fmla="*/ 2795813 h 3090206"/>
                <a:gd name="connsiteX24" fmla="*/ 2010231 w 7336536"/>
                <a:gd name="connsiteY24" fmla="*/ 2804735 h 3090206"/>
                <a:gd name="connsiteX25" fmla="*/ 2019153 w 7336536"/>
                <a:gd name="connsiteY25" fmla="*/ 3090206 h 3090206"/>
                <a:gd name="connsiteX26" fmla="*/ 1253 w 7336536"/>
                <a:gd name="connsiteY26" fmla="*/ 3084037 h 3090206"/>
                <a:gd name="connsiteX27" fmla="*/ 7185 w 7336536"/>
                <a:gd name="connsiteY27" fmla="*/ 1758750 h 3090206"/>
                <a:gd name="connsiteX28" fmla="*/ 424531 w 7336536"/>
                <a:gd name="connsiteY28" fmla="*/ 2149043 h 3090206"/>
                <a:gd name="connsiteX29" fmla="*/ 837125 w 7336536"/>
                <a:gd name="connsiteY29" fmla="*/ 1647238 h 3090206"/>
                <a:gd name="connsiteX30" fmla="*/ 692158 w 7336536"/>
                <a:gd name="connsiteY30" fmla="*/ 1457667 h 3090206"/>
                <a:gd name="connsiteX31" fmla="*/ 1087163 w 7336536"/>
                <a:gd name="connsiteY31" fmla="*/ 1089676 h 3090206"/>
                <a:gd name="connsiteX32" fmla="*/ 850474 w 7336536"/>
                <a:gd name="connsiteY32" fmla="*/ 837125 h 3090206"/>
                <a:gd name="connsiteX33" fmla="*/ 1203524 w 7336536"/>
                <a:gd name="connsiteY33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909983 w 7336536"/>
                <a:gd name="connsiteY10" fmla="*/ 1751526 h 3090206"/>
                <a:gd name="connsiteX11" fmla="*/ 7334986 w 7336536"/>
                <a:gd name="connsiteY11" fmla="*/ 2182967 h 3090206"/>
                <a:gd name="connsiteX12" fmla="*/ 7336536 w 7336536"/>
                <a:gd name="connsiteY12" fmla="*/ 3084037 h 3090206"/>
                <a:gd name="connsiteX13" fmla="*/ 5788264 w 7336536"/>
                <a:gd name="connsiteY13" fmla="*/ 3081285 h 3090206"/>
                <a:gd name="connsiteX14" fmla="*/ 5788265 w 7336536"/>
                <a:gd name="connsiteY14" fmla="*/ 2791352 h 3090206"/>
                <a:gd name="connsiteX15" fmla="*/ 5328834 w 7336536"/>
                <a:gd name="connsiteY15" fmla="*/ 2795813 h 3090206"/>
                <a:gd name="connsiteX16" fmla="*/ 5324374 w 7336536"/>
                <a:gd name="connsiteY16" fmla="*/ 3085745 h 3090206"/>
                <a:gd name="connsiteX17" fmla="*/ 4128963 w 7336536"/>
                <a:gd name="connsiteY17" fmla="*/ 3090205 h 3090206"/>
                <a:gd name="connsiteX18" fmla="*/ 4142343 w 7336536"/>
                <a:gd name="connsiteY18" fmla="*/ 2791353 h 3090206"/>
                <a:gd name="connsiteX19" fmla="*/ 3673993 w 7336536"/>
                <a:gd name="connsiteY19" fmla="*/ 2795814 h 3090206"/>
                <a:gd name="connsiteX20" fmla="*/ 3673993 w 7336536"/>
                <a:gd name="connsiteY20" fmla="*/ 3081284 h 3090206"/>
                <a:gd name="connsiteX21" fmla="*/ 2491963 w 7336536"/>
                <a:gd name="connsiteY21" fmla="*/ 3076823 h 3090206"/>
                <a:gd name="connsiteX22" fmla="*/ 2491963 w 7336536"/>
                <a:gd name="connsiteY22" fmla="*/ 2795813 h 3090206"/>
                <a:gd name="connsiteX23" fmla="*/ 2010231 w 7336536"/>
                <a:gd name="connsiteY23" fmla="*/ 2804735 h 3090206"/>
                <a:gd name="connsiteX24" fmla="*/ 2019153 w 7336536"/>
                <a:gd name="connsiteY24" fmla="*/ 3090206 h 3090206"/>
                <a:gd name="connsiteX25" fmla="*/ 1253 w 7336536"/>
                <a:gd name="connsiteY25" fmla="*/ 3084037 h 3090206"/>
                <a:gd name="connsiteX26" fmla="*/ 7185 w 7336536"/>
                <a:gd name="connsiteY26" fmla="*/ 1758750 h 3090206"/>
                <a:gd name="connsiteX27" fmla="*/ 424531 w 7336536"/>
                <a:gd name="connsiteY27" fmla="*/ 2149043 h 3090206"/>
                <a:gd name="connsiteX28" fmla="*/ 837125 w 7336536"/>
                <a:gd name="connsiteY28" fmla="*/ 1647238 h 3090206"/>
                <a:gd name="connsiteX29" fmla="*/ 692158 w 7336536"/>
                <a:gd name="connsiteY29" fmla="*/ 1457667 h 3090206"/>
                <a:gd name="connsiteX30" fmla="*/ 1087163 w 7336536"/>
                <a:gd name="connsiteY30" fmla="*/ 1089676 h 3090206"/>
                <a:gd name="connsiteX31" fmla="*/ 850474 w 7336536"/>
                <a:gd name="connsiteY31" fmla="*/ 837125 h 3090206"/>
                <a:gd name="connsiteX32" fmla="*/ 1203524 w 7336536"/>
                <a:gd name="connsiteY32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29" fmla="*/ 1087163 w 7336536"/>
                <a:gd name="connsiteY29" fmla="*/ 1089676 h 3090206"/>
                <a:gd name="connsiteX30" fmla="*/ 850474 w 7336536"/>
                <a:gd name="connsiteY30" fmla="*/ 837125 h 3090206"/>
                <a:gd name="connsiteX31" fmla="*/ 1203524 w 7336536"/>
                <a:gd name="connsiteY31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909983 w 7336536"/>
                <a:gd name="connsiteY8" fmla="*/ 1751526 h 3090206"/>
                <a:gd name="connsiteX9" fmla="*/ 7334986 w 7336536"/>
                <a:gd name="connsiteY9" fmla="*/ 2182967 h 3090206"/>
                <a:gd name="connsiteX10" fmla="*/ 7336536 w 7336536"/>
                <a:gd name="connsiteY10" fmla="*/ 3084037 h 3090206"/>
                <a:gd name="connsiteX11" fmla="*/ 5788264 w 7336536"/>
                <a:gd name="connsiteY11" fmla="*/ 3081285 h 3090206"/>
                <a:gd name="connsiteX12" fmla="*/ 5788265 w 7336536"/>
                <a:gd name="connsiteY12" fmla="*/ 2791352 h 3090206"/>
                <a:gd name="connsiteX13" fmla="*/ 5328834 w 7336536"/>
                <a:gd name="connsiteY13" fmla="*/ 2795813 h 3090206"/>
                <a:gd name="connsiteX14" fmla="*/ 5324374 w 7336536"/>
                <a:gd name="connsiteY14" fmla="*/ 3085745 h 3090206"/>
                <a:gd name="connsiteX15" fmla="*/ 4128963 w 7336536"/>
                <a:gd name="connsiteY15" fmla="*/ 3090205 h 3090206"/>
                <a:gd name="connsiteX16" fmla="*/ 4142343 w 7336536"/>
                <a:gd name="connsiteY16" fmla="*/ 2791353 h 3090206"/>
                <a:gd name="connsiteX17" fmla="*/ 3673993 w 7336536"/>
                <a:gd name="connsiteY17" fmla="*/ 2795814 h 3090206"/>
                <a:gd name="connsiteX18" fmla="*/ 3673993 w 7336536"/>
                <a:gd name="connsiteY18" fmla="*/ 3081284 h 3090206"/>
                <a:gd name="connsiteX19" fmla="*/ 2491963 w 7336536"/>
                <a:gd name="connsiteY19" fmla="*/ 3076823 h 3090206"/>
                <a:gd name="connsiteX20" fmla="*/ 2491963 w 7336536"/>
                <a:gd name="connsiteY20" fmla="*/ 2795813 h 3090206"/>
                <a:gd name="connsiteX21" fmla="*/ 2010231 w 7336536"/>
                <a:gd name="connsiteY21" fmla="*/ 2804735 h 3090206"/>
                <a:gd name="connsiteX22" fmla="*/ 2019153 w 7336536"/>
                <a:gd name="connsiteY22" fmla="*/ 3090206 h 3090206"/>
                <a:gd name="connsiteX23" fmla="*/ 1253 w 7336536"/>
                <a:gd name="connsiteY23" fmla="*/ 3084037 h 3090206"/>
                <a:gd name="connsiteX24" fmla="*/ 7185 w 7336536"/>
                <a:gd name="connsiteY24" fmla="*/ 1758750 h 3090206"/>
                <a:gd name="connsiteX25" fmla="*/ 424531 w 7336536"/>
                <a:gd name="connsiteY25" fmla="*/ 2149043 h 3090206"/>
                <a:gd name="connsiteX26" fmla="*/ 837125 w 7336536"/>
                <a:gd name="connsiteY26" fmla="*/ 1647238 h 3090206"/>
                <a:gd name="connsiteX27" fmla="*/ 692158 w 7336536"/>
                <a:gd name="connsiteY27" fmla="*/ 1457667 h 3090206"/>
                <a:gd name="connsiteX28" fmla="*/ 1087163 w 7336536"/>
                <a:gd name="connsiteY28" fmla="*/ 1089676 h 3090206"/>
                <a:gd name="connsiteX29" fmla="*/ 850474 w 7336536"/>
                <a:gd name="connsiteY29" fmla="*/ 837125 h 3090206"/>
                <a:gd name="connsiteX30" fmla="*/ 1203524 w 7336536"/>
                <a:gd name="connsiteY30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7334986 w 7336536"/>
                <a:gd name="connsiteY8" fmla="*/ 2182967 h 3090206"/>
                <a:gd name="connsiteX9" fmla="*/ 7336536 w 7336536"/>
                <a:gd name="connsiteY9" fmla="*/ 3084037 h 3090206"/>
                <a:gd name="connsiteX10" fmla="*/ 5788264 w 7336536"/>
                <a:gd name="connsiteY10" fmla="*/ 3081285 h 3090206"/>
                <a:gd name="connsiteX11" fmla="*/ 5788265 w 7336536"/>
                <a:gd name="connsiteY11" fmla="*/ 2791352 h 3090206"/>
                <a:gd name="connsiteX12" fmla="*/ 5328834 w 7336536"/>
                <a:gd name="connsiteY12" fmla="*/ 2795813 h 3090206"/>
                <a:gd name="connsiteX13" fmla="*/ 5324374 w 7336536"/>
                <a:gd name="connsiteY13" fmla="*/ 3085745 h 3090206"/>
                <a:gd name="connsiteX14" fmla="*/ 4128963 w 7336536"/>
                <a:gd name="connsiteY14" fmla="*/ 3090205 h 3090206"/>
                <a:gd name="connsiteX15" fmla="*/ 4142343 w 7336536"/>
                <a:gd name="connsiteY15" fmla="*/ 2791353 h 3090206"/>
                <a:gd name="connsiteX16" fmla="*/ 3673993 w 7336536"/>
                <a:gd name="connsiteY16" fmla="*/ 2795814 h 3090206"/>
                <a:gd name="connsiteX17" fmla="*/ 3673993 w 7336536"/>
                <a:gd name="connsiteY17" fmla="*/ 3081284 h 3090206"/>
                <a:gd name="connsiteX18" fmla="*/ 2491963 w 7336536"/>
                <a:gd name="connsiteY18" fmla="*/ 3076823 h 3090206"/>
                <a:gd name="connsiteX19" fmla="*/ 2491963 w 7336536"/>
                <a:gd name="connsiteY19" fmla="*/ 2795813 h 3090206"/>
                <a:gd name="connsiteX20" fmla="*/ 2010231 w 7336536"/>
                <a:gd name="connsiteY20" fmla="*/ 2804735 h 3090206"/>
                <a:gd name="connsiteX21" fmla="*/ 2019153 w 7336536"/>
                <a:gd name="connsiteY21" fmla="*/ 3090206 h 3090206"/>
                <a:gd name="connsiteX22" fmla="*/ 1253 w 7336536"/>
                <a:gd name="connsiteY22" fmla="*/ 3084037 h 3090206"/>
                <a:gd name="connsiteX23" fmla="*/ 7185 w 7336536"/>
                <a:gd name="connsiteY23" fmla="*/ 1758750 h 3090206"/>
                <a:gd name="connsiteX24" fmla="*/ 424531 w 7336536"/>
                <a:gd name="connsiteY24" fmla="*/ 2149043 h 3090206"/>
                <a:gd name="connsiteX25" fmla="*/ 837125 w 7336536"/>
                <a:gd name="connsiteY25" fmla="*/ 1647238 h 3090206"/>
                <a:gd name="connsiteX26" fmla="*/ 692158 w 7336536"/>
                <a:gd name="connsiteY26" fmla="*/ 1457667 h 3090206"/>
                <a:gd name="connsiteX27" fmla="*/ 1087163 w 7336536"/>
                <a:gd name="connsiteY27" fmla="*/ 1089676 h 3090206"/>
                <a:gd name="connsiteX28" fmla="*/ 850474 w 7336536"/>
                <a:gd name="connsiteY28" fmla="*/ 837125 h 3090206"/>
                <a:gd name="connsiteX29" fmla="*/ 1203524 w 7336536"/>
                <a:gd name="connsiteY29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7336536 w 7336536"/>
                <a:gd name="connsiteY8" fmla="*/ 3084037 h 3090206"/>
                <a:gd name="connsiteX9" fmla="*/ 5788264 w 7336536"/>
                <a:gd name="connsiteY9" fmla="*/ 3081285 h 3090206"/>
                <a:gd name="connsiteX10" fmla="*/ 5788265 w 7336536"/>
                <a:gd name="connsiteY10" fmla="*/ 2791352 h 3090206"/>
                <a:gd name="connsiteX11" fmla="*/ 5328834 w 7336536"/>
                <a:gd name="connsiteY11" fmla="*/ 2795813 h 3090206"/>
                <a:gd name="connsiteX12" fmla="*/ 5324374 w 7336536"/>
                <a:gd name="connsiteY12" fmla="*/ 3085745 h 3090206"/>
                <a:gd name="connsiteX13" fmla="*/ 4128963 w 7336536"/>
                <a:gd name="connsiteY13" fmla="*/ 3090205 h 3090206"/>
                <a:gd name="connsiteX14" fmla="*/ 4142343 w 7336536"/>
                <a:gd name="connsiteY14" fmla="*/ 2791353 h 3090206"/>
                <a:gd name="connsiteX15" fmla="*/ 3673993 w 7336536"/>
                <a:gd name="connsiteY15" fmla="*/ 2795814 h 3090206"/>
                <a:gd name="connsiteX16" fmla="*/ 3673993 w 7336536"/>
                <a:gd name="connsiteY16" fmla="*/ 3081284 h 3090206"/>
                <a:gd name="connsiteX17" fmla="*/ 2491963 w 7336536"/>
                <a:gd name="connsiteY17" fmla="*/ 3076823 h 3090206"/>
                <a:gd name="connsiteX18" fmla="*/ 2491963 w 7336536"/>
                <a:gd name="connsiteY18" fmla="*/ 2795813 h 3090206"/>
                <a:gd name="connsiteX19" fmla="*/ 2010231 w 7336536"/>
                <a:gd name="connsiteY19" fmla="*/ 2804735 h 3090206"/>
                <a:gd name="connsiteX20" fmla="*/ 2019153 w 7336536"/>
                <a:gd name="connsiteY20" fmla="*/ 3090206 h 3090206"/>
                <a:gd name="connsiteX21" fmla="*/ 1253 w 7336536"/>
                <a:gd name="connsiteY21" fmla="*/ 3084037 h 3090206"/>
                <a:gd name="connsiteX22" fmla="*/ 7185 w 7336536"/>
                <a:gd name="connsiteY22" fmla="*/ 1758750 h 3090206"/>
                <a:gd name="connsiteX23" fmla="*/ 424531 w 7336536"/>
                <a:gd name="connsiteY23" fmla="*/ 2149043 h 3090206"/>
                <a:gd name="connsiteX24" fmla="*/ 837125 w 7336536"/>
                <a:gd name="connsiteY24" fmla="*/ 1647238 h 3090206"/>
                <a:gd name="connsiteX25" fmla="*/ 692158 w 7336536"/>
                <a:gd name="connsiteY25" fmla="*/ 1457667 h 3090206"/>
                <a:gd name="connsiteX26" fmla="*/ 1087163 w 7336536"/>
                <a:gd name="connsiteY26" fmla="*/ 1089676 h 3090206"/>
                <a:gd name="connsiteX27" fmla="*/ 850474 w 7336536"/>
                <a:gd name="connsiteY27" fmla="*/ 837125 h 3090206"/>
                <a:gd name="connsiteX28" fmla="*/ 1203524 w 7336536"/>
                <a:gd name="connsiteY28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5788264 w 5847476"/>
                <a:gd name="connsiteY8" fmla="*/ 3081285 h 3090206"/>
                <a:gd name="connsiteX9" fmla="*/ 5788265 w 5847476"/>
                <a:gd name="connsiteY9" fmla="*/ 2791352 h 3090206"/>
                <a:gd name="connsiteX10" fmla="*/ 5328834 w 5847476"/>
                <a:gd name="connsiteY10" fmla="*/ 2795813 h 3090206"/>
                <a:gd name="connsiteX11" fmla="*/ 5324374 w 5847476"/>
                <a:gd name="connsiteY11" fmla="*/ 3085745 h 3090206"/>
                <a:gd name="connsiteX12" fmla="*/ 4128963 w 5847476"/>
                <a:gd name="connsiteY12" fmla="*/ 3090205 h 3090206"/>
                <a:gd name="connsiteX13" fmla="*/ 4142343 w 5847476"/>
                <a:gd name="connsiteY13" fmla="*/ 2791353 h 3090206"/>
                <a:gd name="connsiteX14" fmla="*/ 3673993 w 5847476"/>
                <a:gd name="connsiteY14" fmla="*/ 2795814 h 3090206"/>
                <a:gd name="connsiteX15" fmla="*/ 3673993 w 5847476"/>
                <a:gd name="connsiteY15" fmla="*/ 3081284 h 3090206"/>
                <a:gd name="connsiteX16" fmla="*/ 2491963 w 5847476"/>
                <a:gd name="connsiteY16" fmla="*/ 3076823 h 3090206"/>
                <a:gd name="connsiteX17" fmla="*/ 2491963 w 5847476"/>
                <a:gd name="connsiteY17" fmla="*/ 2795813 h 3090206"/>
                <a:gd name="connsiteX18" fmla="*/ 2010231 w 5847476"/>
                <a:gd name="connsiteY18" fmla="*/ 2804735 h 3090206"/>
                <a:gd name="connsiteX19" fmla="*/ 2019153 w 5847476"/>
                <a:gd name="connsiteY19" fmla="*/ 3090206 h 3090206"/>
                <a:gd name="connsiteX20" fmla="*/ 1253 w 5847476"/>
                <a:gd name="connsiteY20" fmla="*/ 3084037 h 3090206"/>
                <a:gd name="connsiteX21" fmla="*/ 7185 w 5847476"/>
                <a:gd name="connsiteY21" fmla="*/ 1758750 h 3090206"/>
                <a:gd name="connsiteX22" fmla="*/ 424531 w 5847476"/>
                <a:gd name="connsiteY22" fmla="*/ 2149043 h 3090206"/>
                <a:gd name="connsiteX23" fmla="*/ 837125 w 5847476"/>
                <a:gd name="connsiteY23" fmla="*/ 1647238 h 3090206"/>
                <a:gd name="connsiteX24" fmla="*/ 692158 w 5847476"/>
                <a:gd name="connsiteY24" fmla="*/ 1457667 h 3090206"/>
                <a:gd name="connsiteX25" fmla="*/ 1087163 w 5847476"/>
                <a:gd name="connsiteY25" fmla="*/ 1089676 h 3090206"/>
                <a:gd name="connsiteX26" fmla="*/ 850474 w 5847476"/>
                <a:gd name="connsiteY26" fmla="*/ 837125 h 3090206"/>
                <a:gd name="connsiteX27" fmla="*/ 1203524 w 5847476"/>
                <a:gd name="connsiteY27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5788265 w 5847476"/>
                <a:gd name="connsiteY8" fmla="*/ 2791352 h 3090206"/>
                <a:gd name="connsiteX9" fmla="*/ 5328834 w 5847476"/>
                <a:gd name="connsiteY9" fmla="*/ 2795813 h 3090206"/>
                <a:gd name="connsiteX10" fmla="*/ 5324374 w 5847476"/>
                <a:gd name="connsiteY10" fmla="*/ 3085745 h 3090206"/>
                <a:gd name="connsiteX11" fmla="*/ 4128963 w 5847476"/>
                <a:gd name="connsiteY11" fmla="*/ 3090205 h 3090206"/>
                <a:gd name="connsiteX12" fmla="*/ 4142343 w 5847476"/>
                <a:gd name="connsiteY12" fmla="*/ 2791353 h 3090206"/>
                <a:gd name="connsiteX13" fmla="*/ 3673993 w 5847476"/>
                <a:gd name="connsiteY13" fmla="*/ 2795814 h 3090206"/>
                <a:gd name="connsiteX14" fmla="*/ 3673993 w 5847476"/>
                <a:gd name="connsiteY14" fmla="*/ 3081284 h 3090206"/>
                <a:gd name="connsiteX15" fmla="*/ 2491963 w 5847476"/>
                <a:gd name="connsiteY15" fmla="*/ 3076823 h 3090206"/>
                <a:gd name="connsiteX16" fmla="*/ 2491963 w 5847476"/>
                <a:gd name="connsiteY16" fmla="*/ 2795813 h 3090206"/>
                <a:gd name="connsiteX17" fmla="*/ 2010231 w 5847476"/>
                <a:gd name="connsiteY17" fmla="*/ 2804735 h 3090206"/>
                <a:gd name="connsiteX18" fmla="*/ 2019153 w 5847476"/>
                <a:gd name="connsiteY18" fmla="*/ 3090206 h 3090206"/>
                <a:gd name="connsiteX19" fmla="*/ 1253 w 5847476"/>
                <a:gd name="connsiteY19" fmla="*/ 3084037 h 3090206"/>
                <a:gd name="connsiteX20" fmla="*/ 7185 w 5847476"/>
                <a:gd name="connsiteY20" fmla="*/ 1758750 h 3090206"/>
                <a:gd name="connsiteX21" fmla="*/ 424531 w 5847476"/>
                <a:gd name="connsiteY21" fmla="*/ 2149043 h 3090206"/>
                <a:gd name="connsiteX22" fmla="*/ 837125 w 5847476"/>
                <a:gd name="connsiteY22" fmla="*/ 1647238 h 3090206"/>
                <a:gd name="connsiteX23" fmla="*/ 692158 w 5847476"/>
                <a:gd name="connsiteY23" fmla="*/ 1457667 h 3090206"/>
                <a:gd name="connsiteX24" fmla="*/ 1087163 w 5847476"/>
                <a:gd name="connsiteY24" fmla="*/ 1089676 h 3090206"/>
                <a:gd name="connsiteX25" fmla="*/ 850474 w 5847476"/>
                <a:gd name="connsiteY25" fmla="*/ 837125 h 3090206"/>
                <a:gd name="connsiteX26" fmla="*/ 1203524 w 5847476"/>
                <a:gd name="connsiteY26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5328834 w 5847476"/>
                <a:gd name="connsiteY8" fmla="*/ 2795813 h 3090206"/>
                <a:gd name="connsiteX9" fmla="*/ 5324374 w 5847476"/>
                <a:gd name="connsiteY9" fmla="*/ 3085745 h 3090206"/>
                <a:gd name="connsiteX10" fmla="*/ 4128963 w 5847476"/>
                <a:gd name="connsiteY10" fmla="*/ 3090205 h 3090206"/>
                <a:gd name="connsiteX11" fmla="*/ 4142343 w 5847476"/>
                <a:gd name="connsiteY11" fmla="*/ 2791353 h 3090206"/>
                <a:gd name="connsiteX12" fmla="*/ 3673993 w 5847476"/>
                <a:gd name="connsiteY12" fmla="*/ 2795814 h 3090206"/>
                <a:gd name="connsiteX13" fmla="*/ 3673993 w 5847476"/>
                <a:gd name="connsiteY13" fmla="*/ 3081284 h 3090206"/>
                <a:gd name="connsiteX14" fmla="*/ 2491963 w 5847476"/>
                <a:gd name="connsiteY14" fmla="*/ 3076823 h 3090206"/>
                <a:gd name="connsiteX15" fmla="*/ 2491963 w 5847476"/>
                <a:gd name="connsiteY15" fmla="*/ 2795813 h 3090206"/>
                <a:gd name="connsiteX16" fmla="*/ 2010231 w 5847476"/>
                <a:gd name="connsiteY16" fmla="*/ 2804735 h 3090206"/>
                <a:gd name="connsiteX17" fmla="*/ 2019153 w 5847476"/>
                <a:gd name="connsiteY17" fmla="*/ 3090206 h 3090206"/>
                <a:gd name="connsiteX18" fmla="*/ 1253 w 5847476"/>
                <a:gd name="connsiteY18" fmla="*/ 3084037 h 3090206"/>
                <a:gd name="connsiteX19" fmla="*/ 7185 w 5847476"/>
                <a:gd name="connsiteY19" fmla="*/ 1758750 h 3090206"/>
                <a:gd name="connsiteX20" fmla="*/ 424531 w 5847476"/>
                <a:gd name="connsiteY20" fmla="*/ 2149043 h 3090206"/>
                <a:gd name="connsiteX21" fmla="*/ 837125 w 5847476"/>
                <a:gd name="connsiteY21" fmla="*/ 1647238 h 3090206"/>
                <a:gd name="connsiteX22" fmla="*/ 692158 w 5847476"/>
                <a:gd name="connsiteY22" fmla="*/ 1457667 h 3090206"/>
                <a:gd name="connsiteX23" fmla="*/ 1087163 w 5847476"/>
                <a:gd name="connsiteY23" fmla="*/ 1089676 h 3090206"/>
                <a:gd name="connsiteX24" fmla="*/ 850474 w 5847476"/>
                <a:gd name="connsiteY24" fmla="*/ 837125 h 3090206"/>
                <a:gd name="connsiteX25" fmla="*/ 1203524 w 5847476"/>
                <a:gd name="connsiteY25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5324374 w 5847476"/>
                <a:gd name="connsiteY8" fmla="*/ 3085745 h 3090206"/>
                <a:gd name="connsiteX9" fmla="*/ 4128963 w 5847476"/>
                <a:gd name="connsiteY9" fmla="*/ 3090205 h 3090206"/>
                <a:gd name="connsiteX10" fmla="*/ 4142343 w 5847476"/>
                <a:gd name="connsiteY10" fmla="*/ 2791353 h 3090206"/>
                <a:gd name="connsiteX11" fmla="*/ 3673993 w 5847476"/>
                <a:gd name="connsiteY11" fmla="*/ 2795814 h 3090206"/>
                <a:gd name="connsiteX12" fmla="*/ 3673993 w 5847476"/>
                <a:gd name="connsiteY12" fmla="*/ 3081284 h 3090206"/>
                <a:gd name="connsiteX13" fmla="*/ 2491963 w 5847476"/>
                <a:gd name="connsiteY13" fmla="*/ 3076823 h 3090206"/>
                <a:gd name="connsiteX14" fmla="*/ 2491963 w 5847476"/>
                <a:gd name="connsiteY14" fmla="*/ 2795813 h 3090206"/>
                <a:gd name="connsiteX15" fmla="*/ 2010231 w 5847476"/>
                <a:gd name="connsiteY15" fmla="*/ 2804735 h 3090206"/>
                <a:gd name="connsiteX16" fmla="*/ 2019153 w 5847476"/>
                <a:gd name="connsiteY16" fmla="*/ 3090206 h 3090206"/>
                <a:gd name="connsiteX17" fmla="*/ 1253 w 5847476"/>
                <a:gd name="connsiteY17" fmla="*/ 3084037 h 3090206"/>
                <a:gd name="connsiteX18" fmla="*/ 7185 w 5847476"/>
                <a:gd name="connsiteY18" fmla="*/ 1758750 h 3090206"/>
                <a:gd name="connsiteX19" fmla="*/ 424531 w 5847476"/>
                <a:gd name="connsiteY19" fmla="*/ 2149043 h 3090206"/>
                <a:gd name="connsiteX20" fmla="*/ 837125 w 5847476"/>
                <a:gd name="connsiteY20" fmla="*/ 1647238 h 3090206"/>
                <a:gd name="connsiteX21" fmla="*/ 692158 w 5847476"/>
                <a:gd name="connsiteY21" fmla="*/ 1457667 h 3090206"/>
                <a:gd name="connsiteX22" fmla="*/ 1087163 w 5847476"/>
                <a:gd name="connsiteY22" fmla="*/ 1089676 h 3090206"/>
                <a:gd name="connsiteX23" fmla="*/ 850474 w 5847476"/>
                <a:gd name="connsiteY23" fmla="*/ 837125 h 3090206"/>
                <a:gd name="connsiteX24" fmla="*/ 1203524 w 5847476"/>
                <a:gd name="connsiteY24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4128963 w 5847476"/>
                <a:gd name="connsiteY8" fmla="*/ 3090205 h 3090206"/>
                <a:gd name="connsiteX9" fmla="*/ 4142343 w 5847476"/>
                <a:gd name="connsiteY9" fmla="*/ 2791353 h 3090206"/>
                <a:gd name="connsiteX10" fmla="*/ 3673993 w 5847476"/>
                <a:gd name="connsiteY10" fmla="*/ 2795814 h 3090206"/>
                <a:gd name="connsiteX11" fmla="*/ 3673993 w 5847476"/>
                <a:gd name="connsiteY11" fmla="*/ 3081284 h 3090206"/>
                <a:gd name="connsiteX12" fmla="*/ 2491963 w 5847476"/>
                <a:gd name="connsiteY12" fmla="*/ 3076823 h 3090206"/>
                <a:gd name="connsiteX13" fmla="*/ 2491963 w 5847476"/>
                <a:gd name="connsiteY13" fmla="*/ 2795813 h 3090206"/>
                <a:gd name="connsiteX14" fmla="*/ 2010231 w 5847476"/>
                <a:gd name="connsiteY14" fmla="*/ 2804735 h 3090206"/>
                <a:gd name="connsiteX15" fmla="*/ 2019153 w 5847476"/>
                <a:gd name="connsiteY15" fmla="*/ 3090206 h 3090206"/>
                <a:gd name="connsiteX16" fmla="*/ 1253 w 5847476"/>
                <a:gd name="connsiteY16" fmla="*/ 3084037 h 3090206"/>
                <a:gd name="connsiteX17" fmla="*/ 7185 w 5847476"/>
                <a:gd name="connsiteY17" fmla="*/ 1758750 h 3090206"/>
                <a:gd name="connsiteX18" fmla="*/ 424531 w 5847476"/>
                <a:gd name="connsiteY18" fmla="*/ 2149043 h 3090206"/>
                <a:gd name="connsiteX19" fmla="*/ 837125 w 5847476"/>
                <a:gd name="connsiteY19" fmla="*/ 1647238 h 3090206"/>
                <a:gd name="connsiteX20" fmla="*/ 692158 w 5847476"/>
                <a:gd name="connsiteY20" fmla="*/ 1457667 h 3090206"/>
                <a:gd name="connsiteX21" fmla="*/ 1087163 w 5847476"/>
                <a:gd name="connsiteY21" fmla="*/ 1089676 h 3090206"/>
                <a:gd name="connsiteX22" fmla="*/ 850474 w 5847476"/>
                <a:gd name="connsiteY22" fmla="*/ 837125 h 3090206"/>
                <a:gd name="connsiteX23" fmla="*/ 1203524 w 5847476"/>
                <a:gd name="connsiteY23" fmla="*/ 489647 h 3090206"/>
                <a:gd name="connsiteX0" fmla="*/ 1203524 w 5847476"/>
                <a:gd name="connsiteY0" fmla="*/ 489647 h 3090206"/>
                <a:gd name="connsiteX1" fmla="*/ 1487977 w 5847476"/>
                <a:gd name="connsiteY1" fmla="*/ 779170 h 3090206"/>
                <a:gd name="connsiteX2" fmla="*/ 1867904 w 5847476"/>
                <a:gd name="connsiteY2" fmla="*/ 367046 h 3090206"/>
                <a:gd name="connsiteX3" fmla="*/ 1996693 w 5847476"/>
                <a:gd name="connsiteY3" fmla="*/ 515153 h 3090206"/>
                <a:gd name="connsiteX4" fmla="*/ 2151239 w 5847476"/>
                <a:gd name="connsiteY4" fmla="*/ 386365 h 3090206"/>
                <a:gd name="connsiteX5" fmla="*/ 2035328 w 5847476"/>
                <a:gd name="connsiteY5" fmla="*/ 270454 h 3090206"/>
                <a:gd name="connsiteX6" fmla="*/ 2299346 w 5847476"/>
                <a:gd name="connsiteY6" fmla="*/ 6438 h 3090206"/>
                <a:gd name="connsiteX7" fmla="*/ 5847476 w 5847476"/>
                <a:gd name="connsiteY7" fmla="*/ 0 h 3090206"/>
                <a:gd name="connsiteX8" fmla="*/ 4142343 w 5847476"/>
                <a:gd name="connsiteY8" fmla="*/ 2791353 h 3090206"/>
                <a:gd name="connsiteX9" fmla="*/ 3673993 w 5847476"/>
                <a:gd name="connsiteY9" fmla="*/ 2795814 h 3090206"/>
                <a:gd name="connsiteX10" fmla="*/ 3673993 w 5847476"/>
                <a:gd name="connsiteY10" fmla="*/ 3081284 h 3090206"/>
                <a:gd name="connsiteX11" fmla="*/ 2491963 w 5847476"/>
                <a:gd name="connsiteY11" fmla="*/ 3076823 h 3090206"/>
                <a:gd name="connsiteX12" fmla="*/ 2491963 w 5847476"/>
                <a:gd name="connsiteY12" fmla="*/ 2795813 h 3090206"/>
                <a:gd name="connsiteX13" fmla="*/ 2010231 w 5847476"/>
                <a:gd name="connsiteY13" fmla="*/ 2804735 h 3090206"/>
                <a:gd name="connsiteX14" fmla="*/ 2019153 w 5847476"/>
                <a:gd name="connsiteY14" fmla="*/ 3090206 h 3090206"/>
                <a:gd name="connsiteX15" fmla="*/ 1253 w 5847476"/>
                <a:gd name="connsiteY15" fmla="*/ 3084037 h 3090206"/>
                <a:gd name="connsiteX16" fmla="*/ 7185 w 5847476"/>
                <a:gd name="connsiteY16" fmla="*/ 1758750 h 3090206"/>
                <a:gd name="connsiteX17" fmla="*/ 424531 w 5847476"/>
                <a:gd name="connsiteY17" fmla="*/ 2149043 h 3090206"/>
                <a:gd name="connsiteX18" fmla="*/ 837125 w 5847476"/>
                <a:gd name="connsiteY18" fmla="*/ 1647238 h 3090206"/>
                <a:gd name="connsiteX19" fmla="*/ 692158 w 5847476"/>
                <a:gd name="connsiteY19" fmla="*/ 1457667 h 3090206"/>
                <a:gd name="connsiteX20" fmla="*/ 1087163 w 5847476"/>
                <a:gd name="connsiteY20" fmla="*/ 1089676 h 3090206"/>
                <a:gd name="connsiteX21" fmla="*/ 850474 w 5847476"/>
                <a:gd name="connsiteY21" fmla="*/ 837125 h 3090206"/>
                <a:gd name="connsiteX22" fmla="*/ 1203524 w 5847476"/>
                <a:gd name="connsiteY22" fmla="*/ 489647 h 3090206"/>
                <a:gd name="connsiteX0" fmla="*/ 1203524 w 4142343"/>
                <a:gd name="connsiteY0" fmla="*/ 483209 h 3083768"/>
                <a:gd name="connsiteX1" fmla="*/ 1487977 w 4142343"/>
                <a:gd name="connsiteY1" fmla="*/ 772732 h 3083768"/>
                <a:gd name="connsiteX2" fmla="*/ 1867904 w 4142343"/>
                <a:gd name="connsiteY2" fmla="*/ 360608 h 3083768"/>
                <a:gd name="connsiteX3" fmla="*/ 1996693 w 4142343"/>
                <a:gd name="connsiteY3" fmla="*/ 508715 h 3083768"/>
                <a:gd name="connsiteX4" fmla="*/ 2151239 w 4142343"/>
                <a:gd name="connsiteY4" fmla="*/ 379927 h 3083768"/>
                <a:gd name="connsiteX5" fmla="*/ 2035328 w 4142343"/>
                <a:gd name="connsiteY5" fmla="*/ 264016 h 3083768"/>
                <a:gd name="connsiteX6" fmla="*/ 2299346 w 4142343"/>
                <a:gd name="connsiteY6" fmla="*/ 0 h 3083768"/>
                <a:gd name="connsiteX7" fmla="*/ 4103736 w 4142343"/>
                <a:gd name="connsiteY7" fmla="*/ 4195 h 3083768"/>
                <a:gd name="connsiteX8" fmla="*/ 4142343 w 4142343"/>
                <a:gd name="connsiteY8" fmla="*/ 2784915 h 3083768"/>
                <a:gd name="connsiteX9" fmla="*/ 3673993 w 4142343"/>
                <a:gd name="connsiteY9" fmla="*/ 2789376 h 3083768"/>
                <a:gd name="connsiteX10" fmla="*/ 3673993 w 4142343"/>
                <a:gd name="connsiteY10" fmla="*/ 3074846 h 3083768"/>
                <a:gd name="connsiteX11" fmla="*/ 2491963 w 4142343"/>
                <a:gd name="connsiteY11" fmla="*/ 3070385 h 3083768"/>
                <a:gd name="connsiteX12" fmla="*/ 2491963 w 4142343"/>
                <a:gd name="connsiteY12" fmla="*/ 2789375 h 3083768"/>
                <a:gd name="connsiteX13" fmla="*/ 2010231 w 4142343"/>
                <a:gd name="connsiteY13" fmla="*/ 2798297 h 3083768"/>
                <a:gd name="connsiteX14" fmla="*/ 2019153 w 4142343"/>
                <a:gd name="connsiteY14" fmla="*/ 3083768 h 3083768"/>
                <a:gd name="connsiteX15" fmla="*/ 1253 w 4142343"/>
                <a:gd name="connsiteY15" fmla="*/ 3077599 h 3083768"/>
                <a:gd name="connsiteX16" fmla="*/ 7185 w 4142343"/>
                <a:gd name="connsiteY16" fmla="*/ 1752312 h 3083768"/>
                <a:gd name="connsiteX17" fmla="*/ 424531 w 4142343"/>
                <a:gd name="connsiteY17" fmla="*/ 2142605 h 3083768"/>
                <a:gd name="connsiteX18" fmla="*/ 837125 w 4142343"/>
                <a:gd name="connsiteY18" fmla="*/ 1640800 h 3083768"/>
                <a:gd name="connsiteX19" fmla="*/ 692158 w 4142343"/>
                <a:gd name="connsiteY19" fmla="*/ 1451229 h 3083768"/>
                <a:gd name="connsiteX20" fmla="*/ 1087163 w 4142343"/>
                <a:gd name="connsiteY20" fmla="*/ 1083238 h 3083768"/>
                <a:gd name="connsiteX21" fmla="*/ 850474 w 4142343"/>
                <a:gd name="connsiteY21" fmla="*/ 830687 h 3083768"/>
                <a:gd name="connsiteX22" fmla="*/ 1203524 w 4142343"/>
                <a:gd name="connsiteY22" fmla="*/ 483209 h 3083768"/>
                <a:gd name="connsiteX0" fmla="*/ 1203524 w 4142343"/>
                <a:gd name="connsiteY0" fmla="*/ 483209 h 3083768"/>
                <a:gd name="connsiteX1" fmla="*/ 1487977 w 4142343"/>
                <a:gd name="connsiteY1" fmla="*/ 772732 h 3083768"/>
                <a:gd name="connsiteX2" fmla="*/ 1867904 w 4142343"/>
                <a:gd name="connsiteY2" fmla="*/ 360608 h 3083768"/>
                <a:gd name="connsiteX3" fmla="*/ 1996693 w 4142343"/>
                <a:gd name="connsiteY3" fmla="*/ 508715 h 3083768"/>
                <a:gd name="connsiteX4" fmla="*/ 2151239 w 4142343"/>
                <a:gd name="connsiteY4" fmla="*/ 379927 h 3083768"/>
                <a:gd name="connsiteX5" fmla="*/ 2035328 w 4142343"/>
                <a:gd name="connsiteY5" fmla="*/ 264016 h 3083768"/>
                <a:gd name="connsiteX6" fmla="*/ 2299346 w 4142343"/>
                <a:gd name="connsiteY6" fmla="*/ 0 h 3083768"/>
                <a:gd name="connsiteX7" fmla="*/ 4103736 w 4142343"/>
                <a:gd name="connsiteY7" fmla="*/ 4195 h 3083768"/>
                <a:gd name="connsiteX8" fmla="*/ 4142343 w 4142343"/>
                <a:gd name="connsiteY8" fmla="*/ 2784915 h 3083768"/>
                <a:gd name="connsiteX9" fmla="*/ 3673993 w 4142343"/>
                <a:gd name="connsiteY9" fmla="*/ 2789376 h 3083768"/>
                <a:gd name="connsiteX10" fmla="*/ 3673993 w 4142343"/>
                <a:gd name="connsiteY10" fmla="*/ 3074846 h 3083768"/>
                <a:gd name="connsiteX11" fmla="*/ 2491963 w 4142343"/>
                <a:gd name="connsiteY11" fmla="*/ 3070385 h 3083768"/>
                <a:gd name="connsiteX12" fmla="*/ 2491963 w 4142343"/>
                <a:gd name="connsiteY12" fmla="*/ 2789375 h 3083768"/>
                <a:gd name="connsiteX13" fmla="*/ 2010231 w 4142343"/>
                <a:gd name="connsiteY13" fmla="*/ 2798297 h 3083768"/>
                <a:gd name="connsiteX14" fmla="*/ 2019153 w 4142343"/>
                <a:gd name="connsiteY14" fmla="*/ 3083768 h 3083768"/>
                <a:gd name="connsiteX15" fmla="*/ 1253 w 4142343"/>
                <a:gd name="connsiteY15" fmla="*/ 3077599 h 3083768"/>
                <a:gd name="connsiteX16" fmla="*/ 7185 w 4142343"/>
                <a:gd name="connsiteY16" fmla="*/ 1752312 h 3083768"/>
                <a:gd name="connsiteX17" fmla="*/ 424531 w 4142343"/>
                <a:gd name="connsiteY17" fmla="*/ 2142605 h 3083768"/>
                <a:gd name="connsiteX18" fmla="*/ 837125 w 4142343"/>
                <a:gd name="connsiteY18" fmla="*/ 1640800 h 3083768"/>
                <a:gd name="connsiteX19" fmla="*/ 692158 w 4142343"/>
                <a:gd name="connsiteY19" fmla="*/ 1451229 h 3083768"/>
                <a:gd name="connsiteX20" fmla="*/ 1087163 w 4142343"/>
                <a:gd name="connsiteY20" fmla="*/ 1083238 h 3083768"/>
                <a:gd name="connsiteX21" fmla="*/ 850474 w 4142343"/>
                <a:gd name="connsiteY21" fmla="*/ 830687 h 3083768"/>
                <a:gd name="connsiteX22" fmla="*/ 1203524 w 4142343"/>
                <a:gd name="connsiteY22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837125 w 4110446"/>
                <a:gd name="connsiteY18" fmla="*/ 1640800 h 3083768"/>
                <a:gd name="connsiteX19" fmla="*/ 692158 w 4110446"/>
                <a:gd name="connsiteY19" fmla="*/ 1451229 h 3083768"/>
                <a:gd name="connsiteX20" fmla="*/ 1087163 w 4110446"/>
                <a:gd name="connsiteY20" fmla="*/ 1083238 h 3083768"/>
                <a:gd name="connsiteX21" fmla="*/ 850474 w 4110446"/>
                <a:gd name="connsiteY21" fmla="*/ 830687 h 3083768"/>
                <a:gd name="connsiteX22" fmla="*/ 1203524 w 4110446"/>
                <a:gd name="connsiteY22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15691 w 4110446"/>
                <a:gd name="connsiteY18" fmla="*/ 2147826 h 3083768"/>
                <a:gd name="connsiteX19" fmla="*/ 837125 w 4110446"/>
                <a:gd name="connsiteY19" fmla="*/ 1640800 h 3083768"/>
                <a:gd name="connsiteX20" fmla="*/ 692158 w 4110446"/>
                <a:gd name="connsiteY20" fmla="*/ 1451229 h 3083768"/>
                <a:gd name="connsiteX21" fmla="*/ 1087163 w 4110446"/>
                <a:gd name="connsiteY21" fmla="*/ 1083238 h 3083768"/>
                <a:gd name="connsiteX22" fmla="*/ 850474 w 4110446"/>
                <a:gd name="connsiteY22" fmla="*/ 830687 h 3083768"/>
                <a:gd name="connsiteX23" fmla="*/ 1203524 w 4110446"/>
                <a:gd name="connsiteY23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837125 w 4110446"/>
                <a:gd name="connsiteY19" fmla="*/ 1640800 h 3083768"/>
                <a:gd name="connsiteX20" fmla="*/ 692158 w 4110446"/>
                <a:gd name="connsiteY20" fmla="*/ 1451229 h 3083768"/>
                <a:gd name="connsiteX21" fmla="*/ 1087163 w 4110446"/>
                <a:gd name="connsiteY21" fmla="*/ 1083238 h 3083768"/>
                <a:gd name="connsiteX22" fmla="*/ 850474 w 4110446"/>
                <a:gd name="connsiteY22" fmla="*/ 830687 h 3083768"/>
                <a:gd name="connsiteX23" fmla="*/ 1203524 w 4110446"/>
                <a:gd name="connsiteY23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644291 w 4110446"/>
                <a:gd name="connsiteY19" fmla="*/ 1966291 h 3083768"/>
                <a:gd name="connsiteX20" fmla="*/ 837125 w 4110446"/>
                <a:gd name="connsiteY20" fmla="*/ 1640800 h 3083768"/>
                <a:gd name="connsiteX21" fmla="*/ 692158 w 4110446"/>
                <a:gd name="connsiteY21" fmla="*/ 1451229 h 3083768"/>
                <a:gd name="connsiteX22" fmla="*/ 1087163 w 4110446"/>
                <a:gd name="connsiteY22" fmla="*/ 1083238 h 3083768"/>
                <a:gd name="connsiteX23" fmla="*/ 850474 w 4110446"/>
                <a:gd name="connsiteY23" fmla="*/ 830687 h 3083768"/>
                <a:gd name="connsiteX24" fmla="*/ 1203524 w 4110446"/>
                <a:gd name="connsiteY24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837125 w 4110446"/>
                <a:gd name="connsiteY20" fmla="*/ 1640800 h 3083768"/>
                <a:gd name="connsiteX21" fmla="*/ 692158 w 4110446"/>
                <a:gd name="connsiteY21" fmla="*/ 1451229 h 3083768"/>
                <a:gd name="connsiteX22" fmla="*/ 1087163 w 4110446"/>
                <a:gd name="connsiteY22" fmla="*/ 1083238 h 3083768"/>
                <a:gd name="connsiteX23" fmla="*/ 850474 w 4110446"/>
                <a:gd name="connsiteY23" fmla="*/ 830687 h 3083768"/>
                <a:gd name="connsiteX24" fmla="*/ 1203524 w 4110446"/>
                <a:gd name="connsiteY24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482927 w 4110446"/>
                <a:gd name="connsiteY20" fmla="*/ 2094038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597227 w 4110446"/>
                <a:gd name="connsiteY20" fmla="*/ 2087315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529992 w 4110446"/>
                <a:gd name="connsiteY20" fmla="*/ 210076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09821 w 4110446"/>
                <a:gd name="connsiteY19" fmla="*/ 2013355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96373 w 4110446"/>
                <a:gd name="connsiteY18" fmla="*/ 2208338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24531 w 4110446"/>
                <a:gd name="connsiteY17" fmla="*/ 2142605 h 3083768"/>
                <a:gd name="connsiteX18" fmla="*/ 469479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04360 w 4110446"/>
                <a:gd name="connsiteY17" fmla="*/ 2135881 h 3083768"/>
                <a:gd name="connsiteX18" fmla="*/ 469479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04360 w 4110446"/>
                <a:gd name="connsiteY17" fmla="*/ 2135881 h 3083768"/>
                <a:gd name="connsiteX18" fmla="*/ 469479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90913 w 4110446"/>
                <a:gd name="connsiteY17" fmla="*/ 2115710 h 3083768"/>
                <a:gd name="connsiteX18" fmla="*/ 469479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90913 w 4110446"/>
                <a:gd name="connsiteY17" fmla="*/ 2115710 h 3083768"/>
                <a:gd name="connsiteX18" fmla="*/ 482926 w 4110446"/>
                <a:gd name="connsiteY18" fmla="*/ 2181444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90913 w 4110446"/>
                <a:gd name="connsiteY17" fmla="*/ 2115710 h 3083768"/>
                <a:gd name="connsiteX18" fmla="*/ 482926 w 4110446"/>
                <a:gd name="connsiteY18" fmla="*/ 2181444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90913 w 4110446"/>
                <a:gd name="connsiteY17" fmla="*/ 2115710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404360 w 4110446"/>
                <a:gd name="connsiteY17" fmla="*/ 2095539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7466 w 4110446"/>
                <a:gd name="connsiteY17" fmla="*/ 2095539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62756 w 4110446"/>
                <a:gd name="connsiteY18" fmla="*/ 2194891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87075 w 4110446"/>
                <a:gd name="connsiteY18" fmla="*/ 2185163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87075 w 4110446"/>
                <a:gd name="connsiteY18" fmla="*/ 2185163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03524 w 4110446"/>
                <a:gd name="connsiteY0" fmla="*/ 483209 h 3083768"/>
                <a:gd name="connsiteX1" fmla="*/ 1487977 w 4110446"/>
                <a:gd name="connsiteY1" fmla="*/ 772732 h 3083768"/>
                <a:gd name="connsiteX2" fmla="*/ 1867904 w 4110446"/>
                <a:gd name="connsiteY2" fmla="*/ 360608 h 3083768"/>
                <a:gd name="connsiteX3" fmla="*/ 1996693 w 4110446"/>
                <a:gd name="connsiteY3" fmla="*/ 508715 h 3083768"/>
                <a:gd name="connsiteX4" fmla="*/ 2151239 w 4110446"/>
                <a:gd name="connsiteY4" fmla="*/ 379927 h 3083768"/>
                <a:gd name="connsiteX5" fmla="*/ 2035328 w 4110446"/>
                <a:gd name="connsiteY5" fmla="*/ 264016 h 3083768"/>
                <a:gd name="connsiteX6" fmla="*/ 2299346 w 4110446"/>
                <a:gd name="connsiteY6" fmla="*/ 0 h 3083768"/>
                <a:gd name="connsiteX7" fmla="*/ 4103736 w 4110446"/>
                <a:gd name="connsiteY7" fmla="*/ 4195 h 3083768"/>
                <a:gd name="connsiteX8" fmla="*/ 4110446 w 4110446"/>
                <a:gd name="connsiteY8" fmla="*/ 2784915 h 3083768"/>
                <a:gd name="connsiteX9" fmla="*/ 3673993 w 4110446"/>
                <a:gd name="connsiteY9" fmla="*/ 2789376 h 3083768"/>
                <a:gd name="connsiteX10" fmla="*/ 3673993 w 4110446"/>
                <a:gd name="connsiteY10" fmla="*/ 3074846 h 3083768"/>
                <a:gd name="connsiteX11" fmla="*/ 2491963 w 4110446"/>
                <a:gd name="connsiteY11" fmla="*/ 3070385 h 3083768"/>
                <a:gd name="connsiteX12" fmla="*/ 2491963 w 4110446"/>
                <a:gd name="connsiteY12" fmla="*/ 2789375 h 3083768"/>
                <a:gd name="connsiteX13" fmla="*/ 2010231 w 4110446"/>
                <a:gd name="connsiteY13" fmla="*/ 2798297 h 3083768"/>
                <a:gd name="connsiteX14" fmla="*/ 2019153 w 4110446"/>
                <a:gd name="connsiteY14" fmla="*/ 3083768 h 3083768"/>
                <a:gd name="connsiteX15" fmla="*/ 1253 w 4110446"/>
                <a:gd name="connsiteY15" fmla="*/ 3077599 h 3083768"/>
                <a:gd name="connsiteX16" fmla="*/ 7185 w 4110446"/>
                <a:gd name="connsiteY16" fmla="*/ 1752312 h 3083768"/>
                <a:gd name="connsiteX17" fmla="*/ 370743 w 4110446"/>
                <a:gd name="connsiteY17" fmla="*/ 2108986 h 3083768"/>
                <a:gd name="connsiteX18" fmla="*/ 487075 w 4110446"/>
                <a:gd name="connsiteY18" fmla="*/ 2185163 h 3083768"/>
                <a:gd name="connsiteX19" fmla="*/ 590503 w 4110446"/>
                <a:gd name="connsiteY19" fmla="*/ 2073867 h 3083768"/>
                <a:gd name="connsiteX20" fmla="*/ 516545 w 4110446"/>
                <a:gd name="connsiteY20" fmla="*/ 1966292 h 3083768"/>
                <a:gd name="connsiteX21" fmla="*/ 837125 w 4110446"/>
                <a:gd name="connsiteY21" fmla="*/ 1640800 h 3083768"/>
                <a:gd name="connsiteX22" fmla="*/ 692158 w 4110446"/>
                <a:gd name="connsiteY22" fmla="*/ 1451229 h 3083768"/>
                <a:gd name="connsiteX23" fmla="*/ 1087163 w 4110446"/>
                <a:gd name="connsiteY23" fmla="*/ 1083238 h 3083768"/>
                <a:gd name="connsiteX24" fmla="*/ 850474 w 4110446"/>
                <a:gd name="connsiteY24" fmla="*/ 830687 h 3083768"/>
                <a:gd name="connsiteX25" fmla="*/ 1203524 w 4110446"/>
                <a:gd name="connsiteY25" fmla="*/ 483209 h 3083768"/>
                <a:gd name="connsiteX0" fmla="*/ 1210280 w 4117202"/>
                <a:gd name="connsiteY0" fmla="*/ 483209 h 3083768"/>
                <a:gd name="connsiteX1" fmla="*/ 1494733 w 4117202"/>
                <a:gd name="connsiteY1" fmla="*/ 772732 h 3083768"/>
                <a:gd name="connsiteX2" fmla="*/ 1874660 w 4117202"/>
                <a:gd name="connsiteY2" fmla="*/ 360608 h 3083768"/>
                <a:gd name="connsiteX3" fmla="*/ 2003449 w 4117202"/>
                <a:gd name="connsiteY3" fmla="*/ 508715 h 3083768"/>
                <a:gd name="connsiteX4" fmla="*/ 2157995 w 4117202"/>
                <a:gd name="connsiteY4" fmla="*/ 379927 h 3083768"/>
                <a:gd name="connsiteX5" fmla="*/ 2042084 w 4117202"/>
                <a:gd name="connsiteY5" fmla="*/ 264016 h 3083768"/>
                <a:gd name="connsiteX6" fmla="*/ 2306102 w 4117202"/>
                <a:gd name="connsiteY6" fmla="*/ 0 h 3083768"/>
                <a:gd name="connsiteX7" fmla="*/ 4110492 w 4117202"/>
                <a:gd name="connsiteY7" fmla="*/ 4195 h 3083768"/>
                <a:gd name="connsiteX8" fmla="*/ 4117202 w 4117202"/>
                <a:gd name="connsiteY8" fmla="*/ 2784915 h 3083768"/>
                <a:gd name="connsiteX9" fmla="*/ 3680749 w 4117202"/>
                <a:gd name="connsiteY9" fmla="*/ 2789376 h 3083768"/>
                <a:gd name="connsiteX10" fmla="*/ 3680749 w 4117202"/>
                <a:gd name="connsiteY10" fmla="*/ 3074846 h 3083768"/>
                <a:gd name="connsiteX11" fmla="*/ 2498719 w 4117202"/>
                <a:gd name="connsiteY11" fmla="*/ 3070385 h 3083768"/>
                <a:gd name="connsiteX12" fmla="*/ 2498719 w 4117202"/>
                <a:gd name="connsiteY12" fmla="*/ 2789375 h 3083768"/>
                <a:gd name="connsiteX13" fmla="*/ 2016987 w 4117202"/>
                <a:gd name="connsiteY13" fmla="*/ 2798297 h 3083768"/>
                <a:gd name="connsiteX14" fmla="*/ 2025909 w 4117202"/>
                <a:gd name="connsiteY14" fmla="*/ 3083768 h 3083768"/>
                <a:gd name="connsiteX15" fmla="*/ 8009 w 4117202"/>
                <a:gd name="connsiteY15" fmla="*/ 3077599 h 3083768"/>
                <a:gd name="connsiteX16" fmla="*/ 3892 w 4117202"/>
                <a:gd name="connsiteY16" fmla="*/ 1752312 h 3083768"/>
                <a:gd name="connsiteX17" fmla="*/ 377499 w 4117202"/>
                <a:gd name="connsiteY17" fmla="*/ 2108986 h 3083768"/>
                <a:gd name="connsiteX18" fmla="*/ 493831 w 4117202"/>
                <a:gd name="connsiteY18" fmla="*/ 2185163 h 3083768"/>
                <a:gd name="connsiteX19" fmla="*/ 597259 w 4117202"/>
                <a:gd name="connsiteY19" fmla="*/ 2073867 h 3083768"/>
                <a:gd name="connsiteX20" fmla="*/ 523301 w 4117202"/>
                <a:gd name="connsiteY20" fmla="*/ 1966292 h 3083768"/>
                <a:gd name="connsiteX21" fmla="*/ 843881 w 4117202"/>
                <a:gd name="connsiteY21" fmla="*/ 1640800 h 3083768"/>
                <a:gd name="connsiteX22" fmla="*/ 698914 w 4117202"/>
                <a:gd name="connsiteY22" fmla="*/ 1451229 h 3083768"/>
                <a:gd name="connsiteX23" fmla="*/ 1093919 w 4117202"/>
                <a:gd name="connsiteY23" fmla="*/ 1083238 h 3083768"/>
                <a:gd name="connsiteX24" fmla="*/ 857230 w 4117202"/>
                <a:gd name="connsiteY24" fmla="*/ 830687 h 3083768"/>
                <a:gd name="connsiteX25" fmla="*/ 1210280 w 411720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598439 w 4118382"/>
                <a:gd name="connsiteY19" fmla="*/ 2073867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598439 w 4118382"/>
                <a:gd name="connsiteY19" fmla="*/ 2073867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598439 w 4118382"/>
                <a:gd name="connsiteY19" fmla="*/ 2073867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24481 w 4118382"/>
                <a:gd name="connsiteY20" fmla="*/ 1966292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845061 w 4118382"/>
                <a:gd name="connsiteY20" fmla="*/ 1640800 h 3083768"/>
                <a:gd name="connsiteX21" fmla="*/ 700094 w 4118382"/>
                <a:gd name="connsiteY21" fmla="*/ 1451229 h 3083768"/>
                <a:gd name="connsiteX22" fmla="*/ 1095099 w 4118382"/>
                <a:gd name="connsiteY22" fmla="*/ 1083238 h 3083768"/>
                <a:gd name="connsiteX23" fmla="*/ 858410 w 4118382"/>
                <a:gd name="connsiteY23" fmla="*/ 830687 h 3083768"/>
                <a:gd name="connsiteX24" fmla="*/ 1211460 w 4118382"/>
                <a:gd name="connsiteY24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695258 w 4118382"/>
                <a:gd name="connsiteY20" fmla="*/ 1967284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495011 w 4118382"/>
                <a:gd name="connsiteY18" fmla="*/ 2185163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700094 w 4118382"/>
                <a:gd name="connsiteY22" fmla="*/ 1451229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694715 w 4118382"/>
                <a:gd name="connsiteY22" fmla="*/ 1461987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694715 w 4118382"/>
                <a:gd name="connsiteY22" fmla="*/ 1461987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8986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694715 w 4118382"/>
                <a:gd name="connsiteY22" fmla="*/ 1461987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511148 w 4118382"/>
                <a:gd name="connsiteY18" fmla="*/ 2179784 h 3083768"/>
                <a:gd name="connsiteX19" fmla="*/ 636091 w 4118382"/>
                <a:gd name="connsiteY19" fmla="*/ 2068488 h 3083768"/>
                <a:gd name="connsiteX20" fmla="*/ 533893 w 4118382"/>
                <a:gd name="connsiteY20" fmla="*/ 1994178 h 3083768"/>
                <a:gd name="connsiteX21" fmla="*/ 845061 w 4118382"/>
                <a:gd name="connsiteY21" fmla="*/ 1640800 h 3083768"/>
                <a:gd name="connsiteX22" fmla="*/ 694715 w 4118382"/>
                <a:gd name="connsiteY22" fmla="*/ 1461987 h 3083768"/>
                <a:gd name="connsiteX23" fmla="*/ 1095099 w 4118382"/>
                <a:gd name="connsiteY23" fmla="*/ 1083238 h 3083768"/>
                <a:gd name="connsiteX24" fmla="*/ 858410 w 4118382"/>
                <a:gd name="connsiteY24" fmla="*/ 830687 h 3083768"/>
                <a:gd name="connsiteX25" fmla="*/ 1211460 w 4118382"/>
                <a:gd name="connsiteY25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58590 w 4118382"/>
                <a:gd name="connsiteY18" fmla="*/ 2123270 h 3083768"/>
                <a:gd name="connsiteX19" fmla="*/ 511148 w 4118382"/>
                <a:gd name="connsiteY19" fmla="*/ 2179784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11148 w 4118382"/>
                <a:gd name="connsiteY19" fmla="*/ 2179784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11148 w 4118382"/>
                <a:gd name="connsiteY19" fmla="*/ 2179784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11148 w 4118382"/>
                <a:gd name="connsiteY19" fmla="*/ 2179784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7284 w 4118382"/>
                <a:gd name="connsiteY19" fmla="*/ 2174405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11147 w 4118382"/>
                <a:gd name="connsiteY19" fmla="*/ 2136753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7283 w 4118382"/>
                <a:gd name="connsiteY19" fmla="*/ 2158268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7283 w 4118382"/>
                <a:gd name="connsiteY19" fmla="*/ 2158268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7283 w 4118382"/>
                <a:gd name="connsiteY19" fmla="*/ 2158268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11460 w 4118382"/>
                <a:gd name="connsiteY0" fmla="*/ 483209 h 3083768"/>
                <a:gd name="connsiteX1" fmla="*/ 1495913 w 4118382"/>
                <a:gd name="connsiteY1" fmla="*/ 772732 h 3083768"/>
                <a:gd name="connsiteX2" fmla="*/ 1875840 w 4118382"/>
                <a:gd name="connsiteY2" fmla="*/ 360608 h 3083768"/>
                <a:gd name="connsiteX3" fmla="*/ 2004629 w 4118382"/>
                <a:gd name="connsiteY3" fmla="*/ 508715 h 3083768"/>
                <a:gd name="connsiteX4" fmla="*/ 2159175 w 4118382"/>
                <a:gd name="connsiteY4" fmla="*/ 379927 h 3083768"/>
                <a:gd name="connsiteX5" fmla="*/ 2043264 w 4118382"/>
                <a:gd name="connsiteY5" fmla="*/ 264016 h 3083768"/>
                <a:gd name="connsiteX6" fmla="*/ 2307282 w 4118382"/>
                <a:gd name="connsiteY6" fmla="*/ 0 h 3083768"/>
                <a:gd name="connsiteX7" fmla="*/ 4111672 w 4118382"/>
                <a:gd name="connsiteY7" fmla="*/ 4195 h 3083768"/>
                <a:gd name="connsiteX8" fmla="*/ 4118382 w 4118382"/>
                <a:gd name="connsiteY8" fmla="*/ 2784915 h 3083768"/>
                <a:gd name="connsiteX9" fmla="*/ 3681929 w 4118382"/>
                <a:gd name="connsiteY9" fmla="*/ 2789376 h 3083768"/>
                <a:gd name="connsiteX10" fmla="*/ 3681929 w 4118382"/>
                <a:gd name="connsiteY10" fmla="*/ 3074846 h 3083768"/>
                <a:gd name="connsiteX11" fmla="*/ 2499899 w 4118382"/>
                <a:gd name="connsiteY11" fmla="*/ 3070385 h 3083768"/>
                <a:gd name="connsiteX12" fmla="*/ 2499899 w 4118382"/>
                <a:gd name="connsiteY12" fmla="*/ 2789375 h 3083768"/>
                <a:gd name="connsiteX13" fmla="*/ 2018167 w 4118382"/>
                <a:gd name="connsiteY13" fmla="*/ 2798297 h 3083768"/>
                <a:gd name="connsiteX14" fmla="*/ 2027089 w 4118382"/>
                <a:gd name="connsiteY14" fmla="*/ 3083768 h 3083768"/>
                <a:gd name="connsiteX15" fmla="*/ 4164 w 4118382"/>
                <a:gd name="connsiteY15" fmla="*/ 3077599 h 3083768"/>
                <a:gd name="connsiteX16" fmla="*/ 5072 w 4118382"/>
                <a:gd name="connsiteY16" fmla="*/ 1752312 h 3083768"/>
                <a:gd name="connsiteX17" fmla="*/ 378679 w 4118382"/>
                <a:gd name="connsiteY17" fmla="*/ 2103608 h 3083768"/>
                <a:gd name="connsiteX18" fmla="*/ 442454 w 4118382"/>
                <a:gd name="connsiteY18" fmla="*/ 2107133 h 3083768"/>
                <a:gd name="connsiteX19" fmla="*/ 521904 w 4118382"/>
                <a:gd name="connsiteY19" fmla="*/ 2169026 h 3083768"/>
                <a:gd name="connsiteX20" fmla="*/ 636091 w 4118382"/>
                <a:gd name="connsiteY20" fmla="*/ 2068488 h 3083768"/>
                <a:gd name="connsiteX21" fmla="*/ 533893 w 4118382"/>
                <a:gd name="connsiteY21" fmla="*/ 1994178 h 3083768"/>
                <a:gd name="connsiteX22" fmla="*/ 845061 w 4118382"/>
                <a:gd name="connsiteY22" fmla="*/ 1640800 h 3083768"/>
                <a:gd name="connsiteX23" fmla="*/ 694715 w 4118382"/>
                <a:gd name="connsiteY23" fmla="*/ 1461987 h 3083768"/>
                <a:gd name="connsiteX24" fmla="*/ 1095099 w 4118382"/>
                <a:gd name="connsiteY24" fmla="*/ 1083238 h 3083768"/>
                <a:gd name="connsiteX25" fmla="*/ 858410 w 4118382"/>
                <a:gd name="connsiteY25" fmla="*/ 830687 h 3083768"/>
                <a:gd name="connsiteX26" fmla="*/ 1211460 w 4118382"/>
                <a:gd name="connsiteY26" fmla="*/ 483209 h 3083768"/>
                <a:gd name="connsiteX0" fmla="*/ 1281026 w 4187948"/>
                <a:gd name="connsiteY0" fmla="*/ 483209 h 3083768"/>
                <a:gd name="connsiteX1" fmla="*/ 1565479 w 4187948"/>
                <a:gd name="connsiteY1" fmla="*/ 772732 h 3083768"/>
                <a:gd name="connsiteX2" fmla="*/ 1945406 w 4187948"/>
                <a:gd name="connsiteY2" fmla="*/ 360608 h 3083768"/>
                <a:gd name="connsiteX3" fmla="*/ 2074195 w 4187948"/>
                <a:gd name="connsiteY3" fmla="*/ 508715 h 3083768"/>
                <a:gd name="connsiteX4" fmla="*/ 2228741 w 4187948"/>
                <a:gd name="connsiteY4" fmla="*/ 379927 h 3083768"/>
                <a:gd name="connsiteX5" fmla="*/ 2112830 w 4187948"/>
                <a:gd name="connsiteY5" fmla="*/ 264016 h 3083768"/>
                <a:gd name="connsiteX6" fmla="*/ 2376848 w 4187948"/>
                <a:gd name="connsiteY6" fmla="*/ 0 h 3083768"/>
                <a:gd name="connsiteX7" fmla="*/ 4181238 w 4187948"/>
                <a:gd name="connsiteY7" fmla="*/ 4195 h 3083768"/>
                <a:gd name="connsiteX8" fmla="*/ 4187948 w 4187948"/>
                <a:gd name="connsiteY8" fmla="*/ 2784915 h 3083768"/>
                <a:gd name="connsiteX9" fmla="*/ 3751495 w 4187948"/>
                <a:gd name="connsiteY9" fmla="*/ 2789376 h 3083768"/>
                <a:gd name="connsiteX10" fmla="*/ 3751495 w 4187948"/>
                <a:gd name="connsiteY10" fmla="*/ 3074846 h 3083768"/>
                <a:gd name="connsiteX11" fmla="*/ 2569465 w 4187948"/>
                <a:gd name="connsiteY11" fmla="*/ 3070385 h 3083768"/>
                <a:gd name="connsiteX12" fmla="*/ 2569465 w 4187948"/>
                <a:gd name="connsiteY12" fmla="*/ 2789375 h 3083768"/>
                <a:gd name="connsiteX13" fmla="*/ 2087733 w 4187948"/>
                <a:gd name="connsiteY13" fmla="*/ 2798297 h 3083768"/>
                <a:gd name="connsiteX14" fmla="*/ 2096655 w 4187948"/>
                <a:gd name="connsiteY14" fmla="*/ 3083768 h 3083768"/>
                <a:gd name="connsiteX15" fmla="*/ 73730 w 4187948"/>
                <a:gd name="connsiteY15" fmla="*/ 3077599 h 3083768"/>
                <a:gd name="connsiteX16" fmla="*/ 448245 w 4187948"/>
                <a:gd name="connsiteY16" fmla="*/ 2103608 h 3083768"/>
                <a:gd name="connsiteX17" fmla="*/ 512020 w 4187948"/>
                <a:gd name="connsiteY17" fmla="*/ 2107133 h 3083768"/>
                <a:gd name="connsiteX18" fmla="*/ 591470 w 4187948"/>
                <a:gd name="connsiteY18" fmla="*/ 2169026 h 3083768"/>
                <a:gd name="connsiteX19" fmla="*/ 705657 w 4187948"/>
                <a:gd name="connsiteY19" fmla="*/ 2068488 h 3083768"/>
                <a:gd name="connsiteX20" fmla="*/ 603459 w 4187948"/>
                <a:gd name="connsiteY20" fmla="*/ 1994178 h 3083768"/>
                <a:gd name="connsiteX21" fmla="*/ 914627 w 4187948"/>
                <a:gd name="connsiteY21" fmla="*/ 1640800 h 3083768"/>
                <a:gd name="connsiteX22" fmla="*/ 764281 w 4187948"/>
                <a:gd name="connsiteY22" fmla="*/ 1461987 h 3083768"/>
                <a:gd name="connsiteX23" fmla="*/ 1164665 w 4187948"/>
                <a:gd name="connsiteY23" fmla="*/ 1083238 h 3083768"/>
                <a:gd name="connsiteX24" fmla="*/ 927976 w 4187948"/>
                <a:gd name="connsiteY24" fmla="*/ 830687 h 3083768"/>
                <a:gd name="connsiteX25" fmla="*/ 1281026 w 4187948"/>
                <a:gd name="connsiteY25" fmla="*/ 483209 h 3083768"/>
                <a:gd name="connsiteX0" fmla="*/ 1272640 w 4179562"/>
                <a:gd name="connsiteY0" fmla="*/ 483209 h 3083768"/>
                <a:gd name="connsiteX1" fmla="*/ 1557093 w 4179562"/>
                <a:gd name="connsiteY1" fmla="*/ 772732 h 3083768"/>
                <a:gd name="connsiteX2" fmla="*/ 1937020 w 4179562"/>
                <a:gd name="connsiteY2" fmla="*/ 360608 h 3083768"/>
                <a:gd name="connsiteX3" fmla="*/ 2065809 w 4179562"/>
                <a:gd name="connsiteY3" fmla="*/ 508715 h 3083768"/>
                <a:gd name="connsiteX4" fmla="*/ 2220355 w 4179562"/>
                <a:gd name="connsiteY4" fmla="*/ 379927 h 3083768"/>
                <a:gd name="connsiteX5" fmla="*/ 2104444 w 4179562"/>
                <a:gd name="connsiteY5" fmla="*/ 264016 h 3083768"/>
                <a:gd name="connsiteX6" fmla="*/ 2368462 w 4179562"/>
                <a:gd name="connsiteY6" fmla="*/ 0 h 3083768"/>
                <a:gd name="connsiteX7" fmla="*/ 4172852 w 4179562"/>
                <a:gd name="connsiteY7" fmla="*/ 4195 h 3083768"/>
                <a:gd name="connsiteX8" fmla="*/ 4179562 w 4179562"/>
                <a:gd name="connsiteY8" fmla="*/ 2784915 h 3083768"/>
                <a:gd name="connsiteX9" fmla="*/ 3743109 w 4179562"/>
                <a:gd name="connsiteY9" fmla="*/ 2789376 h 3083768"/>
                <a:gd name="connsiteX10" fmla="*/ 3743109 w 4179562"/>
                <a:gd name="connsiteY10" fmla="*/ 3074846 h 3083768"/>
                <a:gd name="connsiteX11" fmla="*/ 2561079 w 4179562"/>
                <a:gd name="connsiteY11" fmla="*/ 3070385 h 3083768"/>
                <a:gd name="connsiteX12" fmla="*/ 2561079 w 4179562"/>
                <a:gd name="connsiteY12" fmla="*/ 2789375 h 3083768"/>
                <a:gd name="connsiteX13" fmla="*/ 2079347 w 4179562"/>
                <a:gd name="connsiteY13" fmla="*/ 2798297 h 3083768"/>
                <a:gd name="connsiteX14" fmla="*/ 2088269 w 4179562"/>
                <a:gd name="connsiteY14" fmla="*/ 3083768 h 3083768"/>
                <a:gd name="connsiteX15" fmla="*/ 65344 w 4179562"/>
                <a:gd name="connsiteY15" fmla="*/ 3077599 h 3083768"/>
                <a:gd name="connsiteX16" fmla="*/ 503634 w 4179562"/>
                <a:gd name="connsiteY16" fmla="*/ 2107133 h 3083768"/>
                <a:gd name="connsiteX17" fmla="*/ 583084 w 4179562"/>
                <a:gd name="connsiteY17" fmla="*/ 2169026 h 3083768"/>
                <a:gd name="connsiteX18" fmla="*/ 697271 w 4179562"/>
                <a:gd name="connsiteY18" fmla="*/ 2068488 h 3083768"/>
                <a:gd name="connsiteX19" fmla="*/ 595073 w 4179562"/>
                <a:gd name="connsiteY19" fmla="*/ 1994178 h 3083768"/>
                <a:gd name="connsiteX20" fmla="*/ 906241 w 4179562"/>
                <a:gd name="connsiteY20" fmla="*/ 1640800 h 3083768"/>
                <a:gd name="connsiteX21" fmla="*/ 755895 w 4179562"/>
                <a:gd name="connsiteY21" fmla="*/ 1461987 h 3083768"/>
                <a:gd name="connsiteX22" fmla="*/ 1156279 w 4179562"/>
                <a:gd name="connsiteY22" fmla="*/ 1083238 h 3083768"/>
                <a:gd name="connsiteX23" fmla="*/ 919590 w 4179562"/>
                <a:gd name="connsiteY23" fmla="*/ 830687 h 3083768"/>
                <a:gd name="connsiteX24" fmla="*/ 1272640 w 4179562"/>
                <a:gd name="connsiteY24" fmla="*/ 483209 h 3083768"/>
                <a:gd name="connsiteX0" fmla="*/ 1263552 w 4170474"/>
                <a:gd name="connsiteY0" fmla="*/ 483209 h 3083768"/>
                <a:gd name="connsiteX1" fmla="*/ 1548005 w 4170474"/>
                <a:gd name="connsiteY1" fmla="*/ 772732 h 3083768"/>
                <a:gd name="connsiteX2" fmla="*/ 1927932 w 4170474"/>
                <a:gd name="connsiteY2" fmla="*/ 360608 h 3083768"/>
                <a:gd name="connsiteX3" fmla="*/ 2056721 w 4170474"/>
                <a:gd name="connsiteY3" fmla="*/ 508715 h 3083768"/>
                <a:gd name="connsiteX4" fmla="*/ 2211267 w 4170474"/>
                <a:gd name="connsiteY4" fmla="*/ 379927 h 3083768"/>
                <a:gd name="connsiteX5" fmla="*/ 2095356 w 4170474"/>
                <a:gd name="connsiteY5" fmla="*/ 264016 h 3083768"/>
                <a:gd name="connsiteX6" fmla="*/ 2359374 w 4170474"/>
                <a:gd name="connsiteY6" fmla="*/ 0 h 3083768"/>
                <a:gd name="connsiteX7" fmla="*/ 4163764 w 4170474"/>
                <a:gd name="connsiteY7" fmla="*/ 4195 h 3083768"/>
                <a:gd name="connsiteX8" fmla="*/ 4170474 w 4170474"/>
                <a:gd name="connsiteY8" fmla="*/ 2784915 h 3083768"/>
                <a:gd name="connsiteX9" fmla="*/ 3734021 w 4170474"/>
                <a:gd name="connsiteY9" fmla="*/ 2789376 h 3083768"/>
                <a:gd name="connsiteX10" fmla="*/ 3734021 w 4170474"/>
                <a:gd name="connsiteY10" fmla="*/ 3074846 h 3083768"/>
                <a:gd name="connsiteX11" fmla="*/ 2551991 w 4170474"/>
                <a:gd name="connsiteY11" fmla="*/ 3070385 h 3083768"/>
                <a:gd name="connsiteX12" fmla="*/ 2551991 w 4170474"/>
                <a:gd name="connsiteY12" fmla="*/ 2789375 h 3083768"/>
                <a:gd name="connsiteX13" fmla="*/ 2070259 w 4170474"/>
                <a:gd name="connsiteY13" fmla="*/ 2798297 h 3083768"/>
                <a:gd name="connsiteX14" fmla="*/ 2079181 w 4170474"/>
                <a:gd name="connsiteY14" fmla="*/ 3083768 h 3083768"/>
                <a:gd name="connsiteX15" fmla="*/ 56256 w 4170474"/>
                <a:gd name="connsiteY15" fmla="*/ 3077599 h 3083768"/>
                <a:gd name="connsiteX16" fmla="*/ 573996 w 4170474"/>
                <a:gd name="connsiteY16" fmla="*/ 2169026 h 3083768"/>
                <a:gd name="connsiteX17" fmla="*/ 688183 w 4170474"/>
                <a:gd name="connsiteY17" fmla="*/ 2068488 h 3083768"/>
                <a:gd name="connsiteX18" fmla="*/ 585985 w 4170474"/>
                <a:gd name="connsiteY18" fmla="*/ 1994178 h 3083768"/>
                <a:gd name="connsiteX19" fmla="*/ 897153 w 4170474"/>
                <a:gd name="connsiteY19" fmla="*/ 1640800 h 3083768"/>
                <a:gd name="connsiteX20" fmla="*/ 746807 w 4170474"/>
                <a:gd name="connsiteY20" fmla="*/ 1461987 h 3083768"/>
                <a:gd name="connsiteX21" fmla="*/ 1147191 w 4170474"/>
                <a:gd name="connsiteY21" fmla="*/ 1083238 h 3083768"/>
                <a:gd name="connsiteX22" fmla="*/ 910502 w 4170474"/>
                <a:gd name="connsiteY22" fmla="*/ 830687 h 3083768"/>
                <a:gd name="connsiteX23" fmla="*/ 1263552 w 4170474"/>
                <a:gd name="connsiteY23" fmla="*/ 483209 h 3083768"/>
                <a:gd name="connsiteX0" fmla="*/ 1250366 w 4157288"/>
                <a:gd name="connsiteY0" fmla="*/ 483209 h 3083768"/>
                <a:gd name="connsiteX1" fmla="*/ 1534819 w 4157288"/>
                <a:gd name="connsiteY1" fmla="*/ 772732 h 3083768"/>
                <a:gd name="connsiteX2" fmla="*/ 1914746 w 4157288"/>
                <a:gd name="connsiteY2" fmla="*/ 360608 h 3083768"/>
                <a:gd name="connsiteX3" fmla="*/ 2043535 w 4157288"/>
                <a:gd name="connsiteY3" fmla="*/ 508715 h 3083768"/>
                <a:gd name="connsiteX4" fmla="*/ 2198081 w 4157288"/>
                <a:gd name="connsiteY4" fmla="*/ 379927 h 3083768"/>
                <a:gd name="connsiteX5" fmla="*/ 2082170 w 4157288"/>
                <a:gd name="connsiteY5" fmla="*/ 264016 h 3083768"/>
                <a:gd name="connsiteX6" fmla="*/ 2346188 w 4157288"/>
                <a:gd name="connsiteY6" fmla="*/ 0 h 3083768"/>
                <a:gd name="connsiteX7" fmla="*/ 4150578 w 4157288"/>
                <a:gd name="connsiteY7" fmla="*/ 4195 h 3083768"/>
                <a:gd name="connsiteX8" fmla="*/ 4157288 w 4157288"/>
                <a:gd name="connsiteY8" fmla="*/ 2784915 h 3083768"/>
                <a:gd name="connsiteX9" fmla="*/ 3720835 w 4157288"/>
                <a:gd name="connsiteY9" fmla="*/ 2789376 h 3083768"/>
                <a:gd name="connsiteX10" fmla="*/ 3720835 w 4157288"/>
                <a:gd name="connsiteY10" fmla="*/ 3074846 h 3083768"/>
                <a:gd name="connsiteX11" fmla="*/ 2538805 w 4157288"/>
                <a:gd name="connsiteY11" fmla="*/ 3070385 h 3083768"/>
                <a:gd name="connsiteX12" fmla="*/ 2538805 w 4157288"/>
                <a:gd name="connsiteY12" fmla="*/ 2789375 h 3083768"/>
                <a:gd name="connsiteX13" fmla="*/ 2057073 w 4157288"/>
                <a:gd name="connsiteY13" fmla="*/ 2798297 h 3083768"/>
                <a:gd name="connsiteX14" fmla="*/ 2065995 w 4157288"/>
                <a:gd name="connsiteY14" fmla="*/ 3083768 h 3083768"/>
                <a:gd name="connsiteX15" fmla="*/ 43070 w 4157288"/>
                <a:gd name="connsiteY15" fmla="*/ 3077599 h 3083768"/>
                <a:gd name="connsiteX16" fmla="*/ 674997 w 4157288"/>
                <a:gd name="connsiteY16" fmla="*/ 2068488 h 3083768"/>
                <a:gd name="connsiteX17" fmla="*/ 572799 w 4157288"/>
                <a:gd name="connsiteY17" fmla="*/ 1994178 h 3083768"/>
                <a:gd name="connsiteX18" fmla="*/ 883967 w 4157288"/>
                <a:gd name="connsiteY18" fmla="*/ 1640800 h 3083768"/>
                <a:gd name="connsiteX19" fmla="*/ 733621 w 4157288"/>
                <a:gd name="connsiteY19" fmla="*/ 1461987 h 3083768"/>
                <a:gd name="connsiteX20" fmla="*/ 1134005 w 4157288"/>
                <a:gd name="connsiteY20" fmla="*/ 1083238 h 3083768"/>
                <a:gd name="connsiteX21" fmla="*/ 897316 w 4157288"/>
                <a:gd name="connsiteY21" fmla="*/ 830687 h 3083768"/>
                <a:gd name="connsiteX22" fmla="*/ 1250366 w 4157288"/>
                <a:gd name="connsiteY22" fmla="*/ 483209 h 3083768"/>
                <a:gd name="connsiteX0" fmla="*/ 1264281 w 4171203"/>
                <a:gd name="connsiteY0" fmla="*/ 483209 h 3083768"/>
                <a:gd name="connsiteX1" fmla="*/ 1548734 w 4171203"/>
                <a:gd name="connsiteY1" fmla="*/ 772732 h 3083768"/>
                <a:gd name="connsiteX2" fmla="*/ 1928661 w 4171203"/>
                <a:gd name="connsiteY2" fmla="*/ 360608 h 3083768"/>
                <a:gd name="connsiteX3" fmla="*/ 2057450 w 4171203"/>
                <a:gd name="connsiteY3" fmla="*/ 508715 h 3083768"/>
                <a:gd name="connsiteX4" fmla="*/ 2211996 w 4171203"/>
                <a:gd name="connsiteY4" fmla="*/ 379927 h 3083768"/>
                <a:gd name="connsiteX5" fmla="*/ 2096085 w 4171203"/>
                <a:gd name="connsiteY5" fmla="*/ 264016 h 3083768"/>
                <a:gd name="connsiteX6" fmla="*/ 2360103 w 4171203"/>
                <a:gd name="connsiteY6" fmla="*/ 0 h 3083768"/>
                <a:gd name="connsiteX7" fmla="*/ 4164493 w 4171203"/>
                <a:gd name="connsiteY7" fmla="*/ 4195 h 3083768"/>
                <a:gd name="connsiteX8" fmla="*/ 4171203 w 4171203"/>
                <a:gd name="connsiteY8" fmla="*/ 2784915 h 3083768"/>
                <a:gd name="connsiteX9" fmla="*/ 3734750 w 4171203"/>
                <a:gd name="connsiteY9" fmla="*/ 2789376 h 3083768"/>
                <a:gd name="connsiteX10" fmla="*/ 3734750 w 4171203"/>
                <a:gd name="connsiteY10" fmla="*/ 3074846 h 3083768"/>
                <a:gd name="connsiteX11" fmla="*/ 2552720 w 4171203"/>
                <a:gd name="connsiteY11" fmla="*/ 3070385 h 3083768"/>
                <a:gd name="connsiteX12" fmla="*/ 2552720 w 4171203"/>
                <a:gd name="connsiteY12" fmla="*/ 2789375 h 3083768"/>
                <a:gd name="connsiteX13" fmla="*/ 2070988 w 4171203"/>
                <a:gd name="connsiteY13" fmla="*/ 2798297 h 3083768"/>
                <a:gd name="connsiteX14" fmla="*/ 2079910 w 4171203"/>
                <a:gd name="connsiteY14" fmla="*/ 3083768 h 3083768"/>
                <a:gd name="connsiteX15" fmla="*/ 56985 w 4171203"/>
                <a:gd name="connsiteY15" fmla="*/ 3077599 h 3083768"/>
                <a:gd name="connsiteX16" fmla="*/ 586714 w 4171203"/>
                <a:gd name="connsiteY16" fmla="*/ 1994178 h 3083768"/>
                <a:gd name="connsiteX17" fmla="*/ 897882 w 4171203"/>
                <a:gd name="connsiteY17" fmla="*/ 1640800 h 3083768"/>
                <a:gd name="connsiteX18" fmla="*/ 747536 w 4171203"/>
                <a:gd name="connsiteY18" fmla="*/ 1461987 h 3083768"/>
                <a:gd name="connsiteX19" fmla="*/ 1147920 w 4171203"/>
                <a:gd name="connsiteY19" fmla="*/ 1083238 h 3083768"/>
                <a:gd name="connsiteX20" fmla="*/ 911231 w 4171203"/>
                <a:gd name="connsiteY20" fmla="*/ 830687 h 3083768"/>
                <a:gd name="connsiteX21" fmla="*/ 1264281 w 4171203"/>
                <a:gd name="connsiteY21" fmla="*/ 483209 h 3083768"/>
                <a:gd name="connsiteX0" fmla="*/ 1264281 w 4171203"/>
                <a:gd name="connsiteY0" fmla="*/ 483209 h 3083768"/>
                <a:gd name="connsiteX1" fmla="*/ 1548734 w 4171203"/>
                <a:gd name="connsiteY1" fmla="*/ 772732 h 3083768"/>
                <a:gd name="connsiteX2" fmla="*/ 1928661 w 4171203"/>
                <a:gd name="connsiteY2" fmla="*/ 360608 h 3083768"/>
                <a:gd name="connsiteX3" fmla="*/ 2057450 w 4171203"/>
                <a:gd name="connsiteY3" fmla="*/ 508715 h 3083768"/>
                <a:gd name="connsiteX4" fmla="*/ 2211996 w 4171203"/>
                <a:gd name="connsiteY4" fmla="*/ 379927 h 3083768"/>
                <a:gd name="connsiteX5" fmla="*/ 2096085 w 4171203"/>
                <a:gd name="connsiteY5" fmla="*/ 264016 h 3083768"/>
                <a:gd name="connsiteX6" fmla="*/ 2360103 w 4171203"/>
                <a:gd name="connsiteY6" fmla="*/ 0 h 3083768"/>
                <a:gd name="connsiteX7" fmla="*/ 4164493 w 4171203"/>
                <a:gd name="connsiteY7" fmla="*/ 4195 h 3083768"/>
                <a:gd name="connsiteX8" fmla="*/ 4171203 w 4171203"/>
                <a:gd name="connsiteY8" fmla="*/ 2784915 h 3083768"/>
                <a:gd name="connsiteX9" fmla="*/ 3734750 w 4171203"/>
                <a:gd name="connsiteY9" fmla="*/ 2789376 h 3083768"/>
                <a:gd name="connsiteX10" fmla="*/ 3734750 w 4171203"/>
                <a:gd name="connsiteY10" fmla="*/ 3074846 h 3083768"/>
                <a:gd name="connsiteX11" fmla="*/ 2552720 w 4171203"/>
                <a:gd name="connsiteY11" fmla="*/ 3070385 h 3083768"/>
                <a:gd name="connsiteX12" fmla="*/ 2552720 w 4171203"/>
                <a:gd name="connsiteY12" fmla="*/ 2789375 h 3083768"/>
                <a:gd name="connsiteX13" fmla="*/ 2079910 w 4171203"/>
                <a:gd name="connsiteY13" fmla="*/ 3083768 h 3083768"/>
                <a:gd name="connsiteX14" fmla="*/ 56985 w 4171203"/>
                <a:gd name="connsiteY14" fmla="*/ 3077599 h 3083768"/>
                <a:gd name="connsiteX15" fmla="*/ 586714 w 4171203"/>
                <a:gd name="connsiteY15" fmla="*/ 1994178 h 3083768"/>
                <a:gd name="connsiteX16" fmla="*/ 897882 w 4171203"/>
                <a:gd name="connsiteY16" fmla="*/ 1640800 h 3083768"/>
                <a:gd name="connsiteX17" fmla="*/ 747536 w 4171203"/>
                <a:gd name="connsiteY17" fmla="*/ 1461987 h 3083768"/>
                <a:gd name="connsiteX18" fmla="*/ 1147920 w 4171203"/>
                <a:gd name="connsiteY18" fmla="*/ 1083238 h 3083768"/>
                <a:gd name="connsiteX19" fmla="*/ 911231 w 4171203"/>
                <a:gd name="connsiteY19" fmla="*/ 830687 h 3083768"/>
                <a:gd name="connsiteX20" fmla="*/ 1264281 w 4171203"/>
                <a:gd name="connsiteY20" fmla="*/ 483209 h 3083768"/>
                <a:gd name="connsiteX0" fmla="*/ 1264281 w 4171203"/>
                <a:gd name="connsiteY0" fmla="*/ 483209 h 3077599"/>
                <a:gd name="connsiteX1" fmla="*/ 1548734 w 4171203"/>
                <a:gd name="connsiteY1" fmla="*/ 772732 h 3077599"/>
                <a:gd name="connsiteX2" fmla="*/ 1928661 w 4171203"/>
                <a:gd name="connsiteY2" fmla="*/ 360608 h 3077599"/>
                <a:gd name="connsiteX3" fmla="*/ 2057450 w 4171203"/>
                <a:gd name="connsiteY3" fmla="*/ 508715 h 3077599"/>
                <a:gd name="connsiteX4" fmla="*/ 2211996 w 4171203"/>
                <a:gd name="connsiteY4" fmla="*/ 379927 h 3077599"/>
                <a:gd name="connsiteX5" fmla="*/ 2096085 w 4171203"/>
                <a:gd name="connsiteY5" fmla="*/ 264016 h 3077599"/>
                <a:gd name="connsiteX6" fmla="*/ 2360103 w 4171203"/>
                <a:gd name="connsiteY6" fmla="*/ 0 h 3077599"/>
                <a:gd name="connsiteX7" fmla="*/ 4164493 w 4171203"/>
                <a:gd name="connsiteY7" fmla="*/ 4195 h 3077599"/>
                <a:gd name="connsiteX8" fmla="*/ 4171203 w 4171203"/>
                <a:gd name="connsiteY8" fmla="*/ 2784915 h 3077599"/>
                <a:gd name="connsiteX9" fmla="*/ 3734750 w 4171203"/>
                <a:gd name="connsiteY9" fmla="*/ 2789376 h 3077599"/>
                <a:gd name="connsiteX10" fmla="*/ 3734750 w 4171203"/>
                <a:gd name="connsiteY10" fmla="*/ 3074846 h 3077599"/>
                <a:gd name="connsiteX11" fmla="*/ 2552720 w 4171203"/>
                <a:gd name="connsiteY11" fmla="*/ 3070385 h 3077599"/>
                <a:gd name="connsiteX12" fmla="*/ 2552720 w 4171203"/>
                <a:gd name="connsiteY12" fmla="*/ 2789375 h 3077599"/>
                <a:gd name="connsiteX13" fmla="*/ 56985 w 4171203"/>
                <a:gd name="connsiteY13" fmla="*/ 3077599 h 3077599"/>
                <a:gd name="connsiteX14" fmla="*/ 586714 w 4171203"/>
                <a:gd name="connsiteY14" fmla="*/ 1994178 h 3077599"/>
                <a:gd name="connsiteX15" fmla="*/ 897882 w 4171203"/>
                <a:gd name="connsiteY15" fmla="*/ 1640800 h 3077599"/>
                <a:gd name="connsiteX16" fmla="*/ 747536 w 4171203"/>
                <a:gd name="connsiteY16" fmla="*/ 1461987 h 3077599"/>
                <a:gd name="connsiteX17" fmla="*/ 1147920 w 4171203"/>
                <a:gd name="connsiteY17" fmla="*/ 1083238 h 3077599"/>
                <a:gd name="connsiteX18" fmla="*/ 911231 w 4171203"/>
                <a:gd name="connsiteY18" fmla="*/ 830687 h 3077599"/>
                <a:gd name="connsiteX19" fmla="*/ 1264281 w 4171203"/>
                <a:gd name="connsiteY19" fmla="*/ 483209 h 3077599"/>
                <a:gd name="connsiteX0" fmla="*/ 1264281 w 4171203"/>
                <a:gd name="connsiteY0" fmla="*/ 483209 h 3077599"/>
                <a:gd name="connsiteX1" fmla="*/ 1548734 w 4171203"/>
                <a:gd name="connsiteY1" fmla="*/ 772732 h 3077599"/>
                <a:gd name="connsiteX2" fmla="*/ 1928661 w 4171203"/>
                <a:gd name="connsiteY2" fmla="*/ 360608 h 3077599"/>
                <a:gd name="connsiteX3" fmla="*/ 2057450 w 4171203"/>
                <a:gd name="connsiteY3" fmla="*/ 508715 h 3077599"/>
                <a:gd name="connsiteX4" fmla="*/ 2211996 w 4171203"/>
                <a:gd name="connsiteY4" fmla="*/ 379927 h 3077599"/>
                <a:gd name="connsiteX5" fmla="*/ 2096085 w 4171203"/>
                <a:gd name="connsiteY5" fmla="*/ 264016 h 3077599"/>
                <a:gd name="connsiteX6" fmla="*/ 2360103 w 4171203"/>
                <a:gd name="connsiteY6" fmla="*/ 0 h 3077599"/>
                <a:gd name="connsiteX7" fmla="*/ 4164493 w 4171203"/>
                <a:gd name="connsiteY7" fmla="*/ 4195 h 3077599"/>
                <a:gd name="connsiteX8" fmla="*/ 4171203 w 4171203"/>
                <a:gd name="connsiteY8" fmla="*/ 2784915 h 3077599"/>
                <a:gd name="connsiteX9" fmla="*/ 3734750 w 4171203"/>
                <a:gd name="connsiteY9" fmla="*/ 2789376 h 3077599"/>
                <a:gd name="connsiteX10" fmla="*/ 3734750 w 4171203"/>
                <a:gd name="connsiteY10" fmla="*/ 3074846 h 3077599"/>
                <a:gd name="connsiteX11" fmla="*/ 2552720 w 4171203"/>
                <a:gd name="connsiteY11" fmla="*/ 3070385 h 3077599"/>
                <a:gd name="connsiteX12" fmla="*/ 56985 w 4171203"/>
                <a:gd name="connsiteY12" fmla="*/ 3077599 h 3077599"/>
                <a:gd name="connsiteX13" fmla="*/ 586714 w 4171203"/>
                <a:gd name="connsiteY13" fmla="*/ 1994178 h 3077599"/>
                <a:gd name="connsiteX14" fmla="*/ 897882 w 4171203"/>
                <a:gd name="connsiteY14" fmla="*/ 1640800 h 3077599"/>
                <a:gd name="connsiteX15" fmla="*/ 747536 w 4171203"/>
                <a:gd name="connsiteY15" fmla="*/ 1461987 h 3077599"/>
                <a:gd name="connsiteX16" fmla="*/ 1147920 w 4171203"/>
                <a:gd name="connsiteY16" fmla="*/ 1083238 h 3077599"/>
                <a:gd name="connsiteX17" fmla="*/ 911231 w 4171203"/>
                <a:gd name="connsiteY17" fmla="*/ 830687 h 3077599"/>
                <a:gd name="connsiteX18" fmla="*/ 1264281 w 4171203"/>
                <a:gd name="connsiteY18" fmla="*/ 483209 h 3077599"/>
                <a:gd name="connsiteX0" fmla="*/ 1264281 w 4171203"/>
                <a:gd name="connsiteY0" fmla="*/ 483209 h 3077599"/>
                <a:gd name="connsiteX1" fmla="*/ 1548734 w 4171203"/>
                <a:gd name="connsiteY1" fmla="*/ 772732 h 3077599"/>
                <a:gd name="connsiteX2" fmla="*/ 1928661 w 4171203"/>
                <a:gd name="connsiteY2" fmla="*/ 360608 h 3077599"/>
                <a:gd name="connsiteX3" fmla="*/ 2057450 w 4171203"/>
                <a:gd name="connsiteY3" fmla="*/ 508715 h 3077599"/>
                <a:gd name="connsiteX4" fmla="*/ 2211996 w 4171203"/>
                <a:gd name="connsiteY4" fmla="*/ 379927 h 3077599"/>
                <a:gd name="connsiteX5" fmla="*/ 2096085 w 4171203"/>
                <a:gd name="connsiteY5" fmla="*/ 264016 h 3077599"/>
                <a:gd name="connsiteX6" fmla="*/ 2360103 w 4171203"/>
                <a:gd name="connsiteY6" fmla="*/ 0 h 3077599"/>
                <a:gd name="connsiteX7" fmla="*/ 4164493 w 4171203"/>
                <a:gd name="connsiteY7" fmla="*/ 4195 h 3077599"/>
                <a:gd name="connsiteX8" fmla="*/ 4171203 w 4171203"/>
                <a:gd name="connsiteY8" fmla="*/ 2784915 h 3077599"/>
                <a:gd name="connsiteX9" fmla="*/ 3734750 w 4171203"/>
                <a:gd name="connsiteY9" fmla="*/ 2789376 h 3077599"/>
                <a:gd name="connsiteX10" fmla="*/ 3734750 w 4171203"/>
                <a:gd name="connsiteY10" fmla="*/ 3074846 h 3077599"/>
                <a:gd name="connsiteX11" fmla="*/ 56985 w 4171203"/>
                <a:gd name="connsiteY11" fmla="*/ 3077599 h 3077599"/>
                <a:gd name="connsiteX12" fmla="*/ 586714 w 4171203"/>
                <a:gd name="connsiteY12" fmla="*/ 1994178 h 3077599"/>
                <a:gd name="connsiteX13" fmla="*/ 897882 w 4171203"/>
                <a:gd name="connsiteY13" fmla="*/ 1640800 h 3077599"/>
                <a:gd name="connsiteX14" fmla="*/ 747536 w 4171203"/>
                <a:gd name="connsiteY14" fmla="*/ 1461987 h 3077599"/>
                <a:gd name="connsiteX15" fmla="*/ 1147920 w 4171203"/>
                <a:gd name="connsiteY15" fmla="*/ 1083238 h 3077599"/>
                <a:gd name="connsiteX16" fmla="*/ 911231 w 4171203"/>
                <a:gd name="connsiteY16" fmla="*/ 830687 h 3077599"/>
                <a:gd name="connsiteX17" fmla="*/ 1264281 w 4171203"/>
                <a:gd name="connsiteY17" fmla="*/ 483209 h 3077599"/>
                <a:gd name="connsiteX0" fmla="*/ 1264281 w 4171203"/>
                <a:gd name="connsiteY0" fmla="*/ 483209 h 3077599"/>
                <a:gd name="connsiteX1" fmla="*/ 1548734 w 4171203"/>
                <a:gd name="connsiteY1" fmla="*/ 772732 h 3077599"/>
                <a:gd name="connsiteX2" fmla="*/ 1928661 w 4171203"/>
                <a:gd name="connsiteY2" fmla="*/ 360608 h 3077599"/>
                <a:gd name="connsiteX3" fmla="*/ 2057450 w 4171203"/>
                <a:gd name="connsiteY3" fmla="*/ 508715 h 3077599"/>
                <a:gd name="connsiteX4" fmla="*/ 2211996 w 4171203"/>
                <a:gd name="connsiteY4" fmla="*/ 379927 h 3077599"/>
                <a:gd name="connsiteX5" fmla="*/ 2096085 w 4171203"/>
                <a:gd name="connsiteY5" fmla="*/ 264016 h 3077599"/>
                <a:gd name="connsiteX6" fmla="*/ 2360103 w 4171203"/>
                <a:gd name="connsiteY6" fmla="*/ 0 h 3077599"/>
                <a:gd name="connsiteX7" fmla="*/ 4164493 w 4171203"/>
                <a:gd name="connsiteY7" fmla="*/ 4195 h 3077599"/>
                <a:gd name="connsiteX8" fmla="*/ 4171203 w 4171203"/>
                <a:gd name="connsiteY8" fmla="*/ 2784915 h 3077599"/>
                <a:gd name="connsiteX9" fmla="*/ 3734750 w 4171203"/>
                <a:gd name="connsiteY9" fmla="*/ 2789376 h 3077599"/>
                <a:gd name="connsiteX10" fmla="*/ 3706175 w 4171203"/>
                <a:gd name="connsiteY10" fmla="*/ 3074846 h 3077599"/>
                <a:gd name="connsiteX11" fmla="*/ 56985 w 4171203"/>
                <a:gd name="connsiteY11" fmla="*/ 3077599 h 3077599"/>
                <a:gd name="connsiteX12" fmla="*/ 586714 w 4171203"/>
                <a:gd name="connsiteY12" fmla="*/ 1994178 h 3077599"/>
                <a:gd name="connsiteX13" fmla="*/ 897882 w 4171203"/>
                <a:gd name="connsiteY13" fmla="*/ 1640800 h 3077599"/>
                <a:gd name="connsiteX14" fmla="*/ 747536 w 4171203"/>
                <a:gd name="connsiteY14" fmla="*/ 1461987 h 3077599"/>
                <a:gd name="connsiteX15" fmla="*/ 1147920 w 4171203"/>
                <a:gd name="connsiteY15" fmla="*/ 1083238 h 3077599"/>
                <a:gd name="connsiteX16" fmla="*/ 911231 w 4171203"/>
                <a:gd name="connsiteY16" fmla="*/ 830687 h 3077599"/>
                <a:gd name="connsiteX17" fmla="*/ 1264281 w 4171203"/>
                <a:gd name="connsiteY17" fmla="*/ 483209 h 3077599"/>
                <a:gd name="connsiteX0" fmla="*/ 1264281 w 4171203"/>
                <a:gd name="connsiteY0" fmla="*/ 483209 h 3077599"/>
                <a:gd name="connsiteX1" fmla="*/ 1548734 w 4171203"/>
                <a:gd name="connsiteY1" fmla="*/ 772732 h 3077599"/>
                <a:gd name="connsiteX2" fmla="*/ 1928661 w 4171203"/>
                <a:gd name="connsiteY2" fmla="*/ 360608 h 3077599"/>
                <a:gd name="connsiteX3" fmla="*/ 2057450 w 4171203"/>
                <a:gd name="connsiteY3" fmla="*/ 508715 h 3077599"/>
                <a:gd name="connsiteX4" fmla="*/ 2211996 w 4171203"/>
                <a:gd name="connsiteY4" fmla="*/ 379927 h 3077599"/>
                <a:gd name="connsiteX5" fmla="*/ 2096085 w 4171203"/>
                <a:gd name="connsiteY5" fmla="*/ 264016 h 3077599"/>
                <a:gd name="connsiteX6" fmla="*/ 2360103 w 4171203"/>
                <a:gd name="connsiteY6" fmla="*/ 0 h 3077599"/>
                <a:gd name="connsiteX7" fmla="*/ 4164493 w 4171203"/>
                <a:gd name="connsiteY7" fmla="*/ 4195 h 3077599"/>
                <a:gd name="connsiteX8" fmla="*/ 4171203 w 4171203"/>
                <a:gd name="connsiteY8" fmla="*/ 2784915 h 3077599"/>
                <a:gd name="connsiteX9" fmla="*/ 3734750 w 4171203"/>
                <a:gd name="connsiteY9" fmla="*/ 2789376 h 3077599"/>
                <a:gd name="connsiteX10" fmla="*/ 56985 w 4171203"/>
                <a:gd name="connsiteY10" fmla="*/ 3077599 h 3077599"/>
                <a:gd name="connsiteX11" fmla="*/ 586714 w 4171203"/>
                <a:gd name="connsiteY11" fmla="*/ 1994178 h 3077599"/>
                <a:gd name="connsiteX12" fmla="*/ 897882 w 4171203"/>
                <a:gd name="connsiteY12" fmla="*/ 1640800 h 3077599"/>
                <a:gd name="connsiteX13" fmla="*/ 747536 w 4171203"/>
                <a:gd name="connsiteY13" fmla="*/ 1461987 h 3077599"/>
                <a:gd name="connsiteX14" fmla="*/ 1147920 w 4171203"/>
                <a:gd name="connsiteY14" fmla="*/ 1083238 h 3077599"/>
                <a:gd name="connsiteX15" fmla="*/ 911231 w 4171203"/>
                <a:gd name="connsiteY15" fmla="*/ 830687 h 3077599"/>
                <a:gd name="connsiteX16" fmla="*/ 1264281 w 4171203"/>
                <a:gd name="connsiteY16" fmla="*/ 483209 h 3077599"/>
                <a:gd name="connsiteX0" fmla="*/ 1264281 w 4171203"/>
                <a:gd name="connsiteY0" fmla="*/ 483209 h 3077599"/>
                <a:gd name="connsiteX1" fmla="*/ 1548734 w 4171203"/>
                <a:gd name="connsiteY1" fmla="*/ 772732 h 3077599"/>
                <a:gd name="connsiteX2" fmla="*/ 1928661 w 4171203"/>
                <a:gd name="connsiteY2" fmla="*/ 360608 h 3077599"/>
                <a:gd name="connsiteX3" fmla="*/ 2057450 w 4171203"/>
                <a:gd name="connsiteY3" fmla="*/ 508715 h 3077599"/>
                <a:gd name="connsiteX4" fmla="*/ 2211996 w 4171203"/>
                <a:gd name="connsiteY4" fmla="*/ 379927 h 3077599"/>
                <a:gd name="connsiteX5" fmla="*/ 2096085 w 4171203"/>
                <a:gd name="connsiteY5" fmla="*/ 264016 h 3077599"/>
                <a:gd name="connsiteX6" fmla="*/ 2360103 w 4171203"/>
                <a:gd name="connsiteY6" fmla="*/ 0 h 3077599"/>
                <a:gd name="connsiteX7" fmla="*/ 4164493 w 4171203"/>
                <a:gd name="connsiteY7" fmla="*/ 4195 h 3077599"/>
                <a:gd name="connsiteX8" fmla="*/ 4171203 w 4171203"/>
                <a:gd name="connsiteY8" fmla="*/ 2784915 h 3077599"/>
                <a:gd name="connsiteX9" fmla="*/ 3706175 w 4171203"/>
                <a:gd name="connsiteY9" fmla="*/ 2789376 h 3077599"/>
                <a:gd name="connsiteX10" fmla="*/ 56985 w 4171203"/>
                <a:gd name="connsiteY10" fmla="*/ 3077599 h 3077599"/>
                <a:gd name="connsiteX11" fmla="*/ 586714 w 4171203"/>
                <a:gd name="connsiteY11" fmla="*/ 1994178 h 3077599"/>
                <a:gd name="connsiteX12" fmla="*/ 897882 w 4171203"/>
                <a:gd name="connsiteY12" fmla="*/ 1640800 h 3077599"/>
                <a:gd name="connsiteX13" fmla="*/ 747536 w 4171203"/>
                <a:gd name="connsiteY13" fmla="*/ 1461987 h 3077599"/>
                <a:gd name="connsiteX14" fmla="*/ 1147920 w 4171203"/>
                <a:gd name="connsiteY14" fmla="*/ 1083238 h 3077599"/>
                <a:gd name="connsiteX15" fmla="*/ 911231 w 4171203"/>
                <a:gd name="connsiteY15" fmla="*/ 830687 h 3077599"/>
                <a:gd name="connsiteX16" fmla="*/ 1264281 w 4171203"/>
                <a:gd name="connsiteY16" fmla="*/ 483209 h 3077599"/>
                <a:gd name="connsiteX0" fmla="*/ 1264281 w 4171203"/>
                <a:gd name="connsiteY0" fmla="*/ 483209 h 3077599"/>
                <a:gd name="connsiteX1" fmla="*/ 1548734 w 4171203"/>
                <a:gd name="connsiteY1" fmla="*/ 772732 h 3077599"/>
                <a:gd name="connsiteX2" fmla="*/ 1928661 w 4171203"/>
                <a:gd name="connsiteY2" fmla="*/ 360608 h 3077599"/>
                <a:gd name="connsiteX3" fmla="*/ 2057450 w 4171203"/>
                <a:gd name="connsiteY3" fmla="*/ 508715 h 3077599"/>
                <a:gd name="connsiteX4" fmla="*/ 2211996 w 4171203"/>
                <a:gd name="connsiteY4" fmla="*/ 379927 h 3077599"/>
                <a:gd name="connsiteX5" fmla="*/ 2096085 w 4171203"/>
                <a:gd name="connsiteY5" fmla="*/ 264016 h 3077599"/>
                <a:gd name="connsiteX6" fmla="*/ 2360103 w 4171203"/>
                <a:gd name="connsiteY6" fmla="*/ 0 h 3077599"/>
                <a:gd name="connsiteX7" fmla="*/ 4164493 w 4171203"/>
                <a:gd name="connsiteY7" fmla="*/ 4195 h 3077599"/>
                <a:gd name="connsiteX8" fmla="*/ 4171203 w 4171203"/>
                <a:gd name="connsiteY8" fmla="*/ 2784915 h 3077599"/>
                <a:gd name="connsiteX9" fmla="*/ 56985 w 4171203"/>
                <a:gd name="connsiteY9" fmla="*/ 3077599 h 3077599"/>
                <a:gd name="connsiteX10" fmla="*/ 586714 w 4171203"/>
                <a:gd name="connsiteY10" fmla="*/ 1994178 h 3077599"/>
                <a:gd name="connsiteX11" fmla="*/ 897882 w 4171203"/>
                <a:gd name="connsiteY11" fmla="*/ 1640800 h 3077599"/>
                <a:gd name="connsiteX12" fmla="*/ 747536 w 4171203"/>
                <a:gd name="connsiteY12" fmla="*/ 1461987 h 3077599"/>
                <a:gd name="connsiteX13" fmla="*/ 1147920 w 4171203"/>
                <a:gd name="connsiteY13" fmla="*/ 1083238 h 3077599"/>
                <a:gd name="connsiteX14" fmla="*/ 911231 w 4171203"/>
                <a:gd name="connsiteY14" fmla="*/ 830687 h 3077599"/>
                <a:gd name="connsiteX15" fmla="*/ 1264281 w 4171203"/>
                <a:gd name="connsiteY15" fmla="*/ 483209 h 3077599"/>
                <a:gd name="connsiteX0" fmla="*/ 677567 w 3584489"/>
                <a:gd name="connsiteY0" fmla="*/ 483209 h 2784915"/>
                <a:gd name="connsiteX1" fmla="*/ 962020 w 3584489"/>
                <a:gd name="connsiteY1" fmla="*/ 772732 h 2784915"/>
                <a:gd name="connsiteX2" fmla="*/ 1341947 w 3584489"/>
                <a:gd name="connsiteY2" fmla="*/ 360608 h 2784915"/>
                <a:gd name="connsiteX3" fmla="*/ 1470736 w 3584489"/>
                <a:gd name="connsiteY3" fmla="*/ 508715 h 2784915"/>
                <a:gd name="connsiteX4" fmla="*/ 1625282 w 3584489"/>
                <a:gd name="connsiteY4" fmla="*/ 379927 h 2784915"/>
                <a:gd name="connsiteX5" fmla="*/ 1509371 w 3584489"/>
                <a:gd name="connsiteY5" fmla="*/ 264016 h 2784915"/>
                <a:gd name="connsiteX6" fmla="*/ 1773389 w 3584489"/>
                <a:gd name="connsiteY6" fmla="*/ 0 h 2784915"/>
                <a:gd name="connsiteX7" fmla="*/ 3577779 w 3584489"/>
                <a:gd name="connsiteY7" fmla="*/ 4195 h 2784915"/>
                <a:gd name="connsiteX8" fmla="*/ 3584489 w 3584489"/>
                <a:gd name="connsiteY8" fmla="*/ 2784915 h 2784915"/>
                <a:gd name="connsiteX9" fmla="*/ 0 w 3584489"/>
                <a:gd name="connsiteY9" fmla="*/ 1994178 h 2784915"/>
                <a:gd name="connsiteX10" fmla="*/ 311168 w 3584489"/>
                <a:gd name="connsiteY10" fmla="*/ 1640800 h 2784915"/>
                <a:gd name="connsiteX11" fmla="*/ 160822 w 3584489"/>
                <a:gd name="connsiteY11" fmla="*/ 1461987 h 2784915"/>
                <a:gd name="connsiteX12" fmla="*/ 561206 w 3584489"/>
                <a:gd name="connsiteY12" fmla="*/ 1083238 h 2784915"/>
                <a:gd name="connsiteX13" fmla="*/ 324517 w 3584489"/>
                <a:gd name="connsiteY13" fmla="*/ 830687 h 2784915"/>
                <a:gd name="connsiteX14" fmla="*/ 677567 w 3584489"/>
                <a:gd name="connsiteY14" fmla="*/ 483209 h 2784915"/>
                <a:gd name="connsiteX0" fmla="*/ 677567 w 3584489"/>
                <a:gd name="connsiteY0" fmla="*/ 483209 h 1994178"/>
                <a:gd name="connsiteX1" fmla="*/ 962020 w 3584489"/>
                <a:gd name="connsiteY1" fmla="*/ 772732 h 1994178"/>
                <a:gd name="connsiteX2" fmla="*/ 1341947 w 3584489"/>
                <a:gd name="connsiteY2" fmla="*/ 360608 h 1994178"/>
                <a:gd name="connsiteX3" fmla="*/ 1470736 w 3584489"/>
                <a:gd name="connsiteY3" fmla="*/ 508715 h 1994178"/>
                <a:gd name="connsiteX4" fmla="*/ 1625282 w 3584489"/>
                <a:gd name="connsiteY4" fmla="*/ 379927 h 1994178"/>
                <a:gd name="connsiteX5" fmla="*/ 1509371 w 3584489"/>
                <a:gd name="connsiteY5" fmla="*/ 264016 h 1994178"/>
                <a:gd name="connsiteX6" fmla="*/ 1773389 w 3584489"/>
                <a:gd name="connsiteY6" fmla="*/ 0 h 1994178"/>
                <a:gd name="connsiteX7" fmla="*/ 3577779 w 3584489"/>
                <a:gd name="connsiteY7" fmla="*/ 4195 h 1994178"/>
                <a:gd name="connsiteX8" fmla="*/ 3584489 w 3584489"/>
                <a:gd name="connsiteY8" fmla="*/ 1984815 h 1994178"/>
                <a:gd name="connsiteX9" fmla="*/ 0 w 3584489"/>
                <a:gd name="connsiteY9" fmla="*/ 1994178 h 1994178"/>
                <a:gd name="connsiteX10" fmla="*/ 311168 w 3584489"/>
                <a:gd name="connsiteY10" fmla="*/ 1640800 h 1994178"/>
                <a:gd name="connsiteX11" fmla="*/ 160822 w 3584489"/>
                <a:gd name="connsiteY11" fmla="*/ 1461987 h 1994178"/>
                <a:gd name="connsiteX12" fmla="*/ 561206 w 3584489"/>
                <a:gd name="connsiteY12" fmla="*/ 1083238 h 1994178"/>
                <a:gd name="connsiteX13" fmla="*/ 324517 w 3584489"/>
                <a:gd name="connsiteY13" fmla="*/ 830687 h 1994178"/>
                <a:gd name="connsiteX14" fmla="*/ 677567 w 3584489"/>
                <a:gd name="connsiteY14" fmla="*/ 483209 h 1994178"/>
                <a:gd name="connsiteX0" fmla="*/ 677567 w 3592345"/>
                <a:gd name="connsiteY0" fmla="*/ 483209 h 1994178"/>
                <a:gd name="connsiteX1" fmla="*/ 962020 w 3592345"/>
                <a:gd name="connsiteY1" fmla="*/ 772732 h 1994178"/>
                <a:gd name="connsiteX2" fmla="*/ 1341947 w 3592345"/>
                <a:gd name="connsiteY2" fmla="*/ 360608 h 1994178"/>
                <a:gd name="connsiteX3" fmla="*/ 1470736 w 3592345"/>
                <a:gd name="connsiteY3" fmla="*/ 508715 h 1994178"/>
                <a:gd name="connsiteX4" fmla="*/ 1625282 w 3592345"/>
                <a:gd name="connsiteY4" fmla="*/ 379927 h 1994178"/>
                <a:gd name="connsiteX5" fmla="*/ 1509371 w 3592345"/>
                <a:gd name="connsiteY5" fmla="*/ 264016 h 1994178"/>
                <a:gd name="connsiteX6" fmla="*/ 1773389 w 3592345"/>
                <a:gd name="connsiteY6" fmla="*/ 0 h 1994178"/>
                <a:gd name="connsiteX7" fmla="*/ 3592067 w 3592345"/>
                <a:gd name="connsiteY7" fmla="*/ 8958 h 1994178"/>
                <a:gd name="connsiteX8" fmla="*/ 3584489 w 3592345"/>
                <a:gd name="connsiteY8" fmla="*/ 1984815 h 1994178"/>
                <a:gd name="connsiteX9" fmla="*/ 0 w 3592345"/>
                <a:gd name="connsiteY9" fmla="*/ 1994178 h 1994178"/>
                <a:gd name="connsiteX10" fmla="*/ 311168 w 3592345"/>
                <a:gd name="connsiteY10" fmla="*/ 1640800 h 1994178"/>
                <a:gd name="connsiteX11" fmla="*/ 160822 w 3592345"/>
                <a:gd name="connsiteY11" fmla="*/ 1461987 h 1994178"/>
                <a:gd name="connsiteX12" fmla="*/ 561206 w 3592345"/>
                <a:gd name="connsiteY12" fmla="*/ 1083238 h 1994178"/>
                <a:gd name="connsiteX13" fmla="*/ 324517 w 3592345"/>
                <a:gd name="connsiteY13" fmla="*/ 830687 h 1994178"/>
                <a:gd name="connsiteX14" fmla="*/ 677567 w 3592345"/>
                <a:gd name="connsiteY14" fmla="*/ 483209 h 1994178"/>
                <a:gd name="connsiteX0" fmla="*/ 677567 w 3594014"/>
                <a:gd name="connsiteY0" fmla="*/ 483209 h 1994178"/>
                <a:gd name="connsiteX1" fmla="*/ 962020 w 3594014"/>
                <a:gd name="connsiteY1" fmla="*/ 772732 h 1994178"/>
                <a:gd name="connsiteX2" fmla="*/ 1341947 w 3594014"/>
                <a:gd name="connsiteY2" fmla="*/ 360608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24517 w 3594014"/>
                <a:gd name="connsiteY13" fmla="*/ 830687 h 1994178"/>
                <a:gd name="connsiteX14" fmla="*/ 677567 w 3594014"/>
                <a:gd name="connsiteY14" fmla="*/ 483209 h 1994178"/>
                <a:gd name="connsiteX0" fmla="*/ 677567 w 3594014"/>
                <a:gd name="connsiteY0" fmla="*/ 483209 h 1994178"/>
                <a:gd name="connsiteX1" fmla="*/ 962020 w 3594014"/>
                <a:gd name="connsiteY1" fmla="*/ 772732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24517 w 3594014"/>
                <a:gd name="connsiteY13" fmla="*/ 830687 h 1994178"/>
                <a:gd name="connsiteX14" fmla="*/ 677567 w 3594014"/>
                <a:gd name="connsiteY14" fmla="*/ 483209 h 1994178"/>
                <a:gd name="connsiteX0" fmla="*/ 677567 w 3594014"/>
                <a:gd name="connsiteY0" fmla="*/ 483209 h 1994178"/>
                <a:gd name="connsiteX1" fmla="*/ 981070 w 3594014"/>
                <a:gd name="connsiteY1" fmla="*/ 78225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24517 w 3594014"/>
                <a:gd name="connsiteY13" fmla="*/ 830687 h 1994178"/>
                <a:gd name="connsiteX14" fmla="*/ 677567 w 3594014"/>
                <a:gd name="connsiteY14" fmla="*/ 483209 h 1994178"/>
                <a:gd name="connsiteX0" fmla="*/ 677567 w 3594014"/>
                <a:gd name="connsiteY0" fmla="*/ 483209 h 1994178"/>
                <a:gd name="connsiteX1" fmla="*/ 981070 w 3594014"/>
                <a:gd name="connsiteY1" fmla="*/ 78225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24517 w 3594014"/>
                <a:gd name="connsiteY13" fmla="*/ 830687 h 1994178"/>
                <a:gd name="connsiteX14" fmla="*/ 677567 w 3594014"/>
                <a:gd name="connsiteY14" fmla="*/ 483209 h 1994178"/>
                <a:gd name="connsiteX0" fmla="*/ 677567 w 3594014"/>
                <a:gd name="connsiteY0" fmla="*/ 483209 h 1994178"/>
                <a:gd name="connsiteX1" fmla="*/ 981070 w 3594014"/>
                <a:gd name="connsiteY1" fmla="*/ 78225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24517 w 3594014"/>
                <a:gd name="connsiteY13" fmla="*/ 830687 h 1994178"/>
                <a:gd name="connsiteX14" fmla="*/ 677567 w 3594014"/>
                <a:gd name="connsiteY14" fmla="*/ 483209 h 1994178"/>
                <a:gd name="connsiteX0" fmla="*/ 677567 w 3594014"/>
                <a:gd name="connsiteY0" fmla="*/ 483209 h 1994178"/>
                <a:gd name="connsiteX1" fmla="*/ 971545 w 3594014"/>
                <a:gd name="connsiteY1" fmla="*/ 80130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24517 w 3594014"/>
                <a:gd name="connsiteY13" fmla="*/ 830687 h 1994178"/>
                <a:gd name="connsiteX14" fmla="*/ 677567 w 3594014"/>
                <a:gd name="connsiteY14" fmla="*/ 483209 h 1994178"/>
                <a:gd name="connsiteX0" fmla="*/ 677567 w 3594014"/>
                <a:gd name="connsiteY0" fmla="*/ 483209 h 1994178"/>
                <a:gd name="connsiteX1" fmla="*/ 971545 w 3594014"/>
                <a:gd name="connsiteY1" fmla="*/ 80130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43567 w 3594014"/>
                <a:gd name="connsiteY13" fmla="*/ 854500 h 1994178"/>
                <a:gd name="connsiteX14" fmla="*/ 677567 w 3594014"/>
                <a:gd name="connsiteY14" fmla="*/ 483209 h 1994178"/>
                <a:gd name="connsiteX0" fmla="*/ 682330 w 3594014"/>
                <a:gd name="connsiteY0" fmla="*/ 502259 h 1994178"/>
                <a:gd name="connsiteX1" fmla="*/ 971545 w 3594014"/>
                <a:gd name="connsiteY1" fmla="*/ 80130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43567 w 3594014"/>
                <a:gd name="connsiteY13" fmla="*/ 854500 h 1994178"/>
                <a:gd name="connsiteX14" fmla="*/ 682330 w 3594014"/>
                <a:gd name="connsiteY14" fmla="*/ 502259 h 1994178"/>
                <a:gd name="connsiteX0" fmla="*/ 682330 w 3594014"/>
                <a:gd name="connsiteY0" fmla="*/ 502259 h 1994178"/>
                <a:gd name="connsiteX1" fmla="*/ 971545 w 3594014"/>
                <a:gd name="connsiteY1" fmla="*/ 80130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43567 w 3594014"/>
                <a:gd name="connsiteY13" fmla="*/ 854500 h 1994178"/>
                <a:gd name="connsiteX14" fmla="*/ 682330 w 3594014"/>
                <a:gd name="connsiteY14" fmla="*/ 502259 h 1994178"/>
                <a:gd name="connsiteX0" fmla="*/ 682330 w 3594014"/>
                <a:gd name="connsiteY0" fmla="*/ 502259 h 1994178"/>
                <a:gd name="connsiteX1" fmla="*/ 971545 w 3594014"/>
                <a:gd name="connsiteY1" fmla="*/ 80130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11168 w 3594014"/>
                <a:gd name="connsiteY10" fmla="*/ 1640800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43567 w 3594014"/>
                <a:gd name="connsiteY13" fmla="*/ 854500 h 1994178"/>
                <a:gd name="connsiteX14" fmla="*/ 682330 w 3594014"/>
                <a:gd name="connsiteY14" fmla="*/ 502259 h 1994178"/>
                <a:gd name="connsiteX0" fmla="*/ 682330 w 3594014"/>
                <a:gd name="connsiteY0" fmla="*/ 502259 h 1994178"/>
                <a:gd name="connsiteX1" fmla="*/ 971545 w 3594014"/>
                <a:gd name="connsiteY1" fmla="*/ 80130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20693 w 3594014"/>
                <a:gd name="connsiteY10" fmla="*/ 1631275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43567 w 3594014"/>
                <a:gd name="connsiteY13" fmla="*/ 854500 h 1994178"/>
                <a:gd name="connsiteX14" fmla="*/ 682330 w 3594014"/>
                <a:gd name="connsiteY14" fmla="*/ 502259 h 1994178"/>
                <a:gd name="connsiteX0" fmla="*/ 682330 w 3594014"/>
                <a:gd name="connsiteY0" fmla="*/ 502259 h 1994178"/>
                <a:gd name="connsiteX1" fmla="*/ 971545 w 3594014"/>
                <a:gd name="connsiteY1" fmla="*/ 80130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20693 w 3594014"/>
                <a:gd name="connsiteY10" fmla="*/ 1631275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43567 w 3594014"/>
                <a:gd name="connsiteY13" fmla="*/ 854500 h 1994178"/>
                <a:gd name="connsiteX14" fmla="*/ 682330 w 3594014"/>
                <a:gd name="connsiteY14" fmla="*/ 502259 h 1994178"/>
                <a:gd name="connsiteX0" fmla="*/ 682330 w 3594014"/>
                <a:gd name="connsiteY0" fmla="*/ 502259 h 1994178"/>
                <a:gd name="connsiteX1" fmla="*/ 971545 w 3594014"/>
                <a:gd name="connsiteY1" fmla="*/ 80130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20693 w 3594014"/>
                <a:gd name="connsiteY10" fmla="*/ 1631275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43567 w 3594014"/>
                <a:gd name="connsiteY13" fmla="*/ 854500 h 1994178"/>
                <a:gd name="connsiteX14" fmla="*/ 682330 w 3594014"/>
                <a:gd name="connsiteY14" fmla="*/ 502259 h 1994178"/>
                <a:gd name="connsiteX0" fmla="*/ 682330 w 3594014"/>
                <a:gd name="connsiteY0" fmla="*/ 502259 h 1994178"/>
                <a:gd name="connsiteX1" fmla="*/ 971545 w 3594014"/>
                <a:gd name="connsiteY1" fmla="*/ 801307 h 1994178"/>
                <a:gd name="connsiteX2" fmla="*/ 1370522 w 3594014"/>
                <a:gd name="connsiteY2" fmla="*/ 403471 h 1994178"/>
                <a:gd name="connsiteX3" fmla="*/ 1470736 w 3594014"/>
                <a:gd name="connsiteY3" fmla="*/ 508715 h 1994178"/>
                <a:gd name="connsiteX4" fmla="*/ 1625282 w 3594014"/>
                <a:gd name="connsiteY4" fmla="*/ 379927 h 1994178"/>
                <a:gd name="connsiteX5" fmla="*/ 1509371 w 3594014"/>
                <a:gd name="connsiteY5" fmla="*/ 264016 h 1994178"/>
                <a:gd name="connsiteX6" fmla="*/ 1773389 w 3594014"/>
                <a:gd name="connsiteY6" fmla="*/ 0 h 1994178"/>
                <a:gd name="connsiteX7" fmla="*/ 3592067 w 3594014"/>
                <a:gd name="connsiteY7" fmla="*/ 8958 h 1994178"/>
                <a:gd name="connsiteX8" fmla="*/ 3594014 w 3594014"/>
                <a:gd name="connsiteY8" fmla="*/ 1984815 h 1994178"/>
                <a:gd name="connsiteX9" fmla="*/ 0 w 3594014"/>
                <a:gd name="connsiteY9" fmla="*/ 1994178 h 1994178"/>
                <a:gd name="connsiteX10" fmla="*/ 320693 w 3594014"/>
                <a:gd name="connsiteY10" fmla="*/ 1631275 h 1994178"/>
                <a:gd name="connsiteX11" fmla="*/ 160822 w 3594014"/>
                <a:gd name="connsiteY11" fmla="*/ 1461987 h 1994178"/>
                <a:gd name="connsiteX12" fmla="*/ 561206 w 3594014"/>
                <a:gd name="connsiteY12" fmla="*/ 1083238 h 1994178"/>
                <a:gd name="connsiteX13" fmla="*/ 343567 w 3594014"/>
                <a:gd name="connsiteY13" fmla="*/ 854500 h 1994178"/>
                <a:gd name="connsiteX14" fmla="*/ 682330 w 3594014"/>
                <a:gd name="connsiteY14" fmla="*/ 502259 h 1994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594014" h="1994178">
                  <a:moveTo>
                    <a:pt x="682330" y="502259"/>
                  </a:moveTo>
                  <a:lnTo>
                    <a:pt x="971545" y="801307"/>
                  </a:lnTo>
                  <a:lnTo>
                    <a:pt x="1370522" y="403471"/>
                  </a:lnTo>
                  <a:lnTo>
                    <a:pt x="1470736" y="508715"/>
                  </a:lnTo>
                  <a:lnTo>
                    <a:pt x="1625282" y="379927"/>
                  </a:lnTo>
                  <a:lnTo>
                    <a:pt x="1509371" y="264016"/>
                  </a:lnTo>
                  <a:lnTo>
                    <a:pt x="1773389" y="0"/>
                  </a:lnTo>
                  <a:lnTo>
                    <a:pt x="3592067" y="8958"/>
                  </a:lnTo>
                  <a:cubicBezTo>
                    <a:pt x="3594304" y="935865"/>
                    <a:pt x="3591777" y="1057908"/>
                    <a:pt x="3594014" y="1984815"/>
                  </a:cubicBezTo>
                  <a:lnTo>
                    <a:pt x="0" y="1994178"/>
                  </a:lnTo>
                  <a:cubicBezTo>
                    <a:pt x="34828" y="1922897"/>
                    <a:pt x="315125" y="1702996"/>
                    <a:pt x="320693" y="1631275"/>
                  </a:cubicBezTo>
                  <a:cubicBezTo>
                    <a:pt x="221677" y="1522667"/>
                    <a:pt x="305058" y="1634610"/>
                    <a:pt x="160822" y="1461987"/>
                  </a:cubicBezTo>
                  <a:cubicBezTo>
                    <a:pt x="424943" y="1230925"/>
                    <a:pt x="455796" y="1217979"/>
                    <a:pt x="561206" y="1083238"/>
                  </a:cubicBezTo>
                  <a:cubicBezTo>
                    <a:pt x="502744" y="1004498"/>
                    <a:pt x="495893" y="1001727"/>
                    <a:pt x="343567" y="854500"/>
                  </a:cubicBezTo>
                  <a:cubicBezTo>
                    <a:pt x="584048" y="591364"/>
                    <a:pt x="313950" y="896095"/>
                    <a:pt x="682330" y="502259"/>
                  </a:cubicBezTo>
                  <a:close/>
                </a:path>
              </a:pathLst>
            </a:custGeom>
            <a:solidFill>
              <a:srgbClr val="FFC000">
                <a:alpha val="30000"/>
              </a:srgbClr>
            </a:solidFill>
            <a:ln w="57150">
              <a:solidFill>
                <a:schemeClr val="tx1">
                  <a:alpha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sp>
          <p:nvSpPr>
            <p:cNvPr id="13" name="正方形/長方形 112">
              <a:extLst>
                <a:ext uri="{FF2B5EF4-FFF2-40B4-BE49-F238E27FC236}">
                  <a16:creationId xmlns:a16="http://schemas.microsoft.com/office/drawing/2014/main" id="{5315FB99-6D7C-4B2C-9353-53E6F67787C6}"/>
                </a:ext>
              </a:extLst>
            </p:cNvPr>
            <p:cNvSpPr/>
            <p:nvPr/>
          </p:nvSpPr>
          <p:spPr>
            <a:xfrm>
              <a:off x="6084407" y="2597701"/>
              <a:ext cx="3149745" cy="1998047"/>
            </a:xfrm>
            <a:custGeom>
              <a:avLst/>
              <a:gdLst>
                <a:gd name="connsiteX0" fmla="*/ 0 w 7285671"/>
                <a:gd name="connsiteY0" fmla="*/ 0 h 2761815"/>
                <a:gd name="connsiteX1" fmla="*/ 7285671 w 7285671"/>
                <a:gd name="connsiteY1" fmla="*/ 0 h 2761815"/>
                <a:gd name="connsiteX2" fmla="*/ 7285671 w 7285671"/>
                <a:gd name="connsiteY2" fmla="*/ 2761815 h 2761815"/>
                <a:gd name="connsiteX3" fmla="*/ 0 w 7285671"/>
                <a:gd name="connsiteY3" fmla="*/ 2761815 h 2761815"/>
                <a:gd name="connsiteX4" fmla="*/ 0 w 7285671"/>
                <a:gd name="connsiteY4" fmla="*/ 0 h 2761815"/>
                <a:gd name="connsiteX0" fmla="*/ 2020 w 7287691"/>
                <a:gd name="connsiteY0" fmla="*/ 0 h 2761815"/>
                <a:gd name="connsiteX1" fmla="*/ 7287691 w 7287691"/>
                <a:gd name="connsiteY1" fmla="*/ 0 h 2761815"/>
                <a:gd name="connsiteX2" fmla="*/ 7287691 w 7287691"/>
                <a:gd name="connsiteY2" fmla="*/ 2761815 h 2761815"/>
                <a:gd name="connsiteX3" fmla="*/ 2020 w 7287691"/>
                <a:gd name="connsiteY3" fmla="*/ 2761815 h 2761815"/>
                <a:gd name="connsiteX4" fmla="*/ 0 w 7287691"/>
                <a:gd name="connsiteY4" fmla="*/ 1469981 h 2761815"/>
                <a:gd name="connsiteX5" fmla="*/ 2020 w 7287691"/>
                <a:gd name="connsiteY5" fmla="*/ 0 h 2761815"/>
                <a:gd name="connsiteX0" fmla="*/ 2020 w 7287691"/>
                <a:gd name="connsiteY0" fmla="*/ 0 h 2761815"/>
                <a:gd name="connsiteX1" fmla="*/ 7287691 w 7287691"/>
                <a:gd name="connsiteY1" fmla="*/ 0 h 2761815"/>
                <a:gd name="connsiteX2" fmla="*/ 7287691 w 7287691"/>
                <a:gd name="connsiteY2" fmla="*/ 2761815 h 2761815"/>
                <a:gd name="connsiteX3" fmla="*/ 2020 w 7287691"/>
                <a:gd name="connsiteY3" fmla="*/ 2761815 h 2761815"/>
                <a:gd name="connsiteX4" fmla="*/ 0 w 7287691"/>
                <a:gd name="connsiteY4" fmla="*/ 1469981 h 2761815"/>
                <a:gd name="connsiteX5" fmla="*/ 2020 w 7287691"/>
                <a:gd name="connsiteY5" fmla="*/ 0 h 2761815"/>
                <a:gd name="connsiteX0" fmla="*/ 494347 w 7780018"/>
                <a:gd name="connsiteY0" fmla="*/ 0 h 2761815"/>
                <a:gd name="connsiteX1" fmla="*/ 7780018 w 7780018"/>
                <a:gd name="connsiteY1" fmla="*/ 0 h 2761815"/>
                <a:gd name="connsiteX2" fmla="*/ 7780018 w 7780018"/>
                <a:gd name="connsiteY2" fmla="*/ 2761815 h 2761815"/>
                <a:gd name="connsiteX3" fmla="*/ 494347 w 7780018"/>
                <a:gd name="connsiteY3" fmla="*/ 2761815 h 2761815"/>
                <a:gd name="connsiteX4" fmla="*/ 492327 w 7780018"/>
                <a:gd name="connsiteY4" fmla="*/ 1469981 h 2761815"/>
                <a:gd name="connsiteX5" fmla="*/ 637293 w 7780018"/>
                <a:gd name="connsiteY5" fmla="*/ 1168898 h 2761815"/>
                <a:gd name="connsiteX6" fmla="*/ 494347 w 7780018"/>
                <a:gd name="connsiteY6" fmla="*/ 0 h 2761815"/>
                <a:gd name="connsiteX0" fmla="*/ 523809 w 7809480"/>
                <a:gd name="connsiteY0" fmla="*/ 0 h 2761815"/>
                <a:gd name="connsiteX1" fmla="*/ 7809480 w 7809480"/>
                <a:gd name="connsiteY1" fmla="*/ 0 h 2761815"/>
                <a:gd name="connsiteX2" fmla="*/ 7809480 w 7809480"/>
                <a:gd name="connsiteY2" fmla="*/ 2761815 h 2761815"/>
                <a:gd name="connsiteX3" fmla="*/ 523809 w 7809480"/>
                <a:gd name="connsiteY3" fmla="*/ 2761815 h 2761815"/>
                <a:gd name="connsiteX4" fmla="*/ 521789 w 7809480"/>
                <a:gd name="connsiteY4" fmla="*/ 1469981 h 2761815"/>
                <a:gd name="connsiteX5" fmla="*/ 544092 w 7809480"/>
                <a:gd name="connsiteY5" fmla="*/ 1436528 h 2761815"/>
                <a:gd name="connsiteX6" fmla="*/ 523809 w 7809480"/>
                <a:gd name="connsiteY6" fmla="*/ 0 h 2761815"/>
                <a:gd name="connsiteX0" fmla="*/ 440180 w 7725851"/>
                <a:gd name="connsiteY0" fmla="*/ 0 h 2761815"/>
                <a:gd name="connsiteX1" fmla="*/ 7725851 w 7725851"/>
                <a:gd name="connsiteY1" fmla="*/ 0 h 2761815"/>
                <a:gd name="connsiteX2" fmla="*/ 7725851 w 7725851"/>
                <a:gd name="connsiteY2" fmla="*/ 2761815 h 2761815"/>
                <a:gd name="connsiteX3" fmla="*/ 440180 w 7725851"/>
                <a:gd name="connsiteY3" fmla="*/ 2761815 h 2761815"/>
                <a:gd name="connsiteX4" fmla="*/ 438160 w 7725851"/>
                <a:gd name="connsiteY4" fmla="*/ 1469981 h 2761815"/>
                <a:gd name="connsiteX5" fmla="*/ 850755 w 7725851"/>
                <a:gd name="connsiteY5" fmla="*/ 1782216 h 2761815"/>
                <a:gd name="connsiteX6" fmla="*/ 440180 w 7725851"/>
                <a:gd name="connsiteY6" fmla="*/ 0 h 2761815"/>
                <a:gd name="connsiteX0" fmla="*/ 482644 w 7768315"/>
                <a:gd name="connsiteY0" fmla="*/ 0 h 2761815"/>
                <a:gd name="connsiteX1" fmla="*/ 7768315 w 7768315"/>
                <a:gd name="connsiteY1" fmla="*/ 0 h 2761815"/>
                <a:gd name="connsiteX2" fmla="*/ 7768315 w 7768315"/>
                <a:gd name="connsiteY2" fmla="*/ 2761815 h 2761815"/>
                <a:gd name="connsiteX3" fmla="*/ 482644 w 7768315"/>
                <a:gd name="connsiteY3" fmla="*/ 2761815 h 2761815"/>
                <a:gd name="connsiteX4" fmla="*/ 480624 w 7768315"/>
                <a:gd name="connsiteY4" fmla="*/ 1469981 h 2761815"/>
                <a:gd name="connsiteX5" fmla="*/ 893219 w 7768315"/>
                <a:gd name="connsiteY5" fmla="*/ 1782216 h 2761815"/>
                <a:gd name="connsiteX6" fmla="*/ 482644 w 7768315"/>
                <a:gd name="connsiteY6" fmla="*/ 0 h 2761815"/>
                <a:gd name="connsiteX0" fmla="*/ 482644 w 7768315"/>
                <a:gd name="connsiteY0" fmla="*/ 0 h 2761815"/>
                <a:gd name="connsiteX1" fmla="*/ 7768315 w 7768315"/>
                <a:gd name="connsiteY1" fmla="*/ 0 h 2761815"/>
                <a:gd name="connsiteX2" fmla="*/ 7768315 w 7768315"/>
                <a:gd name="connsiteY2" fmla="*/ 2761815 h 2761815"/>
                <a:gd name="connsiteX3" fmla="*/ 482644 w 7768315"/>
                <a:gd name="connsiteY3" fmla="*/ 2761815 h 2761815"/>
                <a:gd name="connsiteX4" fmla="*/ 480624 w 7768315"/>
                <a:gd name="connsiteY4" fmla="*/ 1469981 h 2761815"/>
                <a:gd name="connsiteX5" fmla="*/ 893219 w 7768315"/>
                <a:gd name="connsiteY5" fmla="*/ 1782216 h 2761815"/>
                <a:gd name="connsiteX6" fmla="*/ 482644 w 7768315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69981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2008 w 7687679"/>
                <a:gd name="connsiteY0" fmla="*/ 0 h 2761815"/>
                <a:gd name="connsiteX1" fmla="*/ 7687679 w 7687679"/>
                <a:gd name="connsiteY1" fmla="*/ 0 h 2761815"/>
                <a:gd name="connsiteX2" fmla="*/ 7687679 w 7687679"/>
                <a:gd name="connsiteY2" fmla="*/ 2761815 h 2761815"/>
                <a:gd name="connsiteX3" fmla="*/ 402008 w 7687679"/>
                <a:gd name="connsiteY3" fmla="*/ 2761815 h 2761815"/>
                <a:gd name="connsiteX4" fmla="*/ 399988 w 7687679"/>
                <a:gd name="connsiteY4" fmla="*/ 1436528 h 2761815"/>
                <a:gd name="connsiteX5" fmla="*/ 812583 w 7687679"/>
                <a:gd name="connsiteY5" fmla="*/ 1782216 h 2761815"/>
                <a:gd name="connsiteX6" fmla="*/ 402008 w 7687679"/>
                <a:gd name="connsiteY6" fmla="*/ 0 h 2761815"/>
                <a:gd name="connsiteX0" fmla="*/ 403718 w 7689389"/>
                <a:gd name="connsiteY0" fmla="*/ 0 h 2761815"/>
                <a:gd name="connsiteX1" fmla="*/ 7689389 w 7689389"/>
                <a:gd name="connsiteY1" fmla="*/ 0 h 2761815"/>
                <a:gd name="connsiteX2" fmla="*/ 7689389 w 7689389"/>
                <a:gd name="connsiteY2" fmla="*/ 2761815 h 2761815"/>
                <a:gd name="connsiteX3" fmla="*/ 403718 w 7689389"/>
                <a:gd name="connsiteY3" fmla="*/ 2761815 h 2761815"/>
                <a:gd name="connsiteX4" fmla="*/ 401698 w 7689389"/>
                <a:gd name="connsiteY4" fmla="*/ 1436528 h 2761815"/>
                <a:gd name="connsiteX5" fmla="*/ 803142 w 7689389"/>
                <a:gd name="connsiteY5" fmla="*/ 1826821 h 2761815"/>
                <a:gd name="connsiteX6" fmla="*/ 403718 w 7689389"/>
                <a:gd name="connsiteY6" fmla="*/ 0 h 2761815"/>
                <a:gd name="connsiteX0" fmla="*/ 403718 w 7689389"/>
                <a:gd name="connsiteY0" fmla="*/ 0 h 2761815"/>
                <a:gd name="connsiteX1" fmla="*/ 7689389 w 7689389"/>
                <a:gd name="connsiteY1" fmla="*/ 0 h 2761815"/>
                <a:gd name="connsiteX2" fmla="*/ 7689389 w 7689389"/>
                <a:gd name="connsiteY2" fmla="*/ 2761815 h 2761815"/>
                <a:gd name="connsiteX3" fmla="*/ 403718 w 7689389"/>
                <a:gd name="connsiteY3" fmla="*/ 2761815 h 2761815"/>
                <a:gd name="connsiteX4" fmla="*/ 401698 w 7689389"/>
                <a:gd name="connsiteY4" fmla="*/ 1436528 h 2761815"/>
                <a:gd name="connsiteX5" fmla="*/ 803142 w 7689389"/>
                <a:gd name="connsiteY5" fmla="*/ 1826821 h 2761815"/>
                <a:gd name="connsiteX6" fmla="*/ 403718 w 7689389"/>
                <a:gd name="connsiteY6" fmla="*/ 0 h 2761815"/>
                <a:gd name="connsiteX0" fmla="*/ 667604 w 7953275"/>
                <a:gd name="connsiteY0" fmla="*/ 0 h 2761815"/>
                <a:gd name="connsiteX1" fmla="*/ 7953275 w 7953275"/>
                <a:gd name="connsiteY1" fmla="*/ 0 h 2761815"/>
                <a:gd name="connsiteX2" fmla="*/ 7953275 w 7953275"/>
                <a:gd name="connsiteY2" fmla="*/ 2761815 h 2761815"/>
                <a:gd name="connsiteX3" fmla="*/ 667604 w 7953275"/>
                <a:gd name="connsiteY3" fmla="*/ 2761815 h 2761815"/>
                <a:gd name="connsiteX4" fmla="*/ 665584 w 7953275"/>
                <a:gd name="connsiteY4" fmla="*/ 1436528 h 2761815"/>
                <a:gd name="connsiteX5" fmla="*/ 1067028 w 7953275"/>
                <a:gd name="connsiteY5" fmla="*/ 1826821 h 2761815"/>
                <a:gd name="connsiteX6" fmla="*/ 375652 w 7953275"/>
                <a:gd name="connsiteY6" fmla="*/ 678245 h 2761815"/>
                <a:gd name="connsiteX7" fmla="*/ 667604 w 7953275"/>
                <a:gd name="connsiteY7" fmla="*/ 0 h 2761815"/>
                <a:gd name="connsiteX0" fmla="*/ 420963 w 7706634"/>
                <a:gd name="connsiteY0" fmla="*/ 0 h 2761815"/>
                <a:gd name="connsiteX1" fmla="*/ 7706634 w 7706634"/>
                <a:gd name="connsiteY1" fmla="*/ 0 h 2761815"/>
                <a:gd name="connsiteX2" fmla="*/ 7706634 w 7706634"/>
                <a:gd name="connsiteY2" fmla="*/ 2761815 h 2761815"/>
                <a:gd name="connsiteX3" fmla="*/ 420963 w 7706634"/>
                <a:gd name="connsiteY3" fmla="*/ 2761815 h 2761815"/>
                <a:gd name="connsiteX4" fmla="*/ 418943 w 7706634"/>
                <a:gd name="connsiteY4" fmla="*/ 1436528 h 2761815"/>
                <a:gd name="connsiteX5" fmla="*/ 820387 w 7706634"/>
                <a:gd name="connsiteY5" fmla="*/ 1826821 h 2761815"/>
                <a:gd name="connsiteX6" fmla="*/ 1199528 w 7706634"/>
                <a:gd name="connsiteY6" fmla="*/ 1302713 h 2761815"/>
                <a:gd name="connsiteX7" fmla="*/ 420963 w 7706634"/>
                <a:gd name="connsiteY7" fmla="*/ 0 h 2761815"/>
                <a:gd name="connsiteX0" fmla="*/ 420963 w 7706634"/>
                <a:gd name="connsiteY0" fmla="*/ 0 h 2761815"/>
                <a:gd name="connsiteX1" fmla="*/ 7706634 w 7706634"/>
                <a:gd name="connsiteY1" fmla="*/ 0 h 2761815"/>
                <a:gd name="connsiteX2" fmla="*/ 7706634 w 7706634"/>
                <a:gd name="connsiteY2" fmla="*/ 2761815 h 2761815"/>
                <a:gd name="connsiteX3" fmla="*/ 420963 w 7706634"/>
                <a:gd name="connsiteY3" fmla="*/ 2761815 h 2761815"/>
                <a:gd name="connsiteX4" fmla="*/ 418943 w 7706634"/>
                <a:gd name="connsiteY4" fmla="*/ 1436528 h 2761815"/>
                <a:gd name="connsiteX5" fmla="*/ 820387 w 7706634"/>
                <a:gd name="connsiteY5" fmla="*/ 1826821 h 2761815"/>
                <a:gd name="connsiteX6" fmla="*/ 1199528 w 7706634"/>
                <a:gd name="connsiteY6" fmla="*/ 1302713 h 2761815"/>
                <a:gd name="connsiteX7" fmla="*/ 420963 w 7706634"/>
                <a:gd name="connsiteY7" fmla="*/ 0 h 2761815"/>
                <a:gd name="connsiteX0" fmla="*/ 417719 w 7703390"/>
                <a:gd name="connsiteY0" fmla="*/ 0 h 2761815"/>
                <a:gd name="connsiteX1" fmla="*/ 7703390 w 7703390"/>
                <a:gd name="connsiteY1" fmla="*/ 0 h 2761815"/>
                <a:gd name="connsiteX2" fmla="*/ 7703390 w 7703390"/>
                <a:gd name="connsiteY2" fmla="*/ 2761815 h 2761815"/>
                <a:gd name="connsiteX3" fmla="*/ 417719 w 7703390"/>
                <a:gd name="connsiteY3" fmla="*/ 2761815 h 2761815"/>
                <a:gd name="connsiteX4" fmla="*/ 415699 w 7703390"/>
                <a:gd name="connsiteY4" fmla="*/ 1436528 h 2761815"/>
                <a:gd name="connsiteX5" fmla="*/ 817143 w 7703390"/>
                <a:gd name="connsiteY5" fmla="*/ 1826821 h 2761815"/>
                <a:gd name="connsiteX6" fmla="*/ 1218586 w 7703390"/>
                <a:gd name="connsiteY6" fmla="*/ 1358470 h 2761815"/>
                <a:gd name="connsiteX7" fmla="*/ 417719 w 7703390"/>
                <a:gd name="connsiteY7" fmla="*/ 0 h 2761815"/>
                <a:gd name="connsiteX0" fmla="*/ 417719 w 7703390"/>
                <a:gd name="connsiteY0" fmla="*/ 0 h 2761815"/>
                <a:gd name="connsiteX1" fmla="*/ 7703390 w 7703390"/>
                <a:gd name="connsiteY1" fmla="*/ 0 h 2761815"/>
                <a:gd name="connsiteX2" fmla="*/ 7703390 w 7703390"/>
                <a:gd name="connsiteY2" fmla="*/ 2761815 h 2761815"/>
                <a:gd name="connsiteX3" fmla="*/ 417719 w 7703390"/>
                <a:gd name="connsiteY3" fmla="*/ 2761815 h 2761815"/>
                <a:gd name="connsiteX4" fmla="*/ 415699 w 7703390"/>
                <a:gd name="connsiteY4" fmla="*/ 1436528 h 2761815"/>
                <a:gd name="connsiteX5" fmla="*/ 817143 w 7703390"/>
                <a:gd name="connsiteY5" fmla="*/ 1826821 h 2761815"/>
                <a:gd name="connsiteX6" fmla="*/ 1218586 w 7703390"/>
                <a:gd name="connsiteY6" fmla="*/ 1358470 h 2761815"/>
                <a:gd name="connsiteX7" fmla="*/ 417719 w 7703390"/>
                <a:gd name="connsiteY7" fmla="*/ 0 h 2761815"/>
                <a:gd name="connsiteX0" fmla="*/ 387560 w 7673231"/>
                <a:gd name="connsiteY0" fmla="*/ 0 h 2761815"/>
                <a:gd name="connsiteX1" fmla="*/ 7673231 w 7673231"/>
                <a:gd name="connsiteY1" fmla="*/ 0 h 2761815"/>
                <a:gd name="connsiteX2" fmla="*/ 7673231 w 7673231"/>
                <a:gd name="connsiteY2" fmla="*/ 2761815 h 2761815"/>
                <a:gd name="connsiteX3" fmla="*/ 387560 w 7673231"/>
                <a:gd name="connsiteY3" fmla="*/ 2761815 h 2761815"/>
                <a:gd name="connsiteX4" fmla="*/ 385540 w 7673231"/>
                <a:gd name="connsiteY4" fmla="*/ 1436528 h 2761815"/>
                <a:gd name="connsiteX5" fmla="*/ 786984 w 7673231"/>
                <a:gd name="connsiteY5" fmla="*/ 1826821 h 2761815"/>
                <a:gd name="connsiteX6" fmla="*/ 1188427 w 7673231"/>
                <a:gd name="connsiteY6" fmla="*/ 1358470 h 2761815"/>
                <a:gd name="connsiteX7" fmla="*/ 1021158 w 7673231"/>
                <a:gd name="connsiteY7" fmla="*/ 1146596 h 2761815"/>
                <a:gd name="connsiteX8" fmla="*/ 387560 w 7673231"/>
                <a:gd name="connsiteY8" fmla="*/ 0 h 2761815"/>
                <a:gd name="connsiteX0" fmla="*/ 336332 w 7622003"/>
                <a:gd name="connsiteY0" fmla="*/ 0 h 2761815"/>
                <a:gd name="connsiteX1" fmla="*/ 7622003 w 7622003"/>
                <a:gd name="connsiteY1" fmla="*/ 0 h 2761815"/>
                <a:gd name="connsiteX2" fmla="*/ 7622003 w 7622003"/>
                <a:gd name="connsiteY2" fmla="*/ 2761815 h 2761815"/>
                <a:gd name="connsiteX3" fmla="*/ 336332 w 7622003"/>
                <a:gd name="connsiteY3" fmla="*/ 2761815 h 2761815"/>
                <a:gd name="connsiteX4" fmla="*/ 334312 w 7622003"/>
                <a:gd name="connsiteY4" fmla="*/ 1436528 h 2761815"/>
                <a:gd name="connsiteX5" fmla="*/ 735756 w 7622003"/>
                <a:gd name="connsiteY5" fmla="*/ 1826821 h 2761815"/>
                <a:gd name="connsiteX6" fmla="*/ 1137199 w 7622003"/>
                <a:gd name="connsiteY6" fmla="*/ 1358470 h 2761815"/>
                <a:gd name="connsiteX7" fmla="*/ 969930 w 7622003"/>
                <a:gd name="connsiteY7" fmla="*/ 1146596 h 2761815"/>
                <a:gd name="connsiteX8" fmla="*/ 336332 w 7622003"/>
                <a:gd name="connsiteY8" fmla="*/ 0 h 2761815"/>
                <a:gd name="connsiteX0" fmla="*/ 336332 w 7622003"/>
                <a:gd name="connsiteY0" fmla="*/ 0 h 2761815"/>
                <a:gd name="connsiteX1" fmla="*/ 7622003 w 7622003"/>
                <a:gd name="connsiteY1" fmla="*/ 0 h 2761815"/>
                <a:gd name="connsiteX2" fmla="*/ 7622003 w 7622003"/>
                <a:gd name="connsiteY2" fmla="*/ 2761815 h 2761815"/>
                <a:gd name="connsiteX3" fmla="*/ 336332 w 7622003"/>
                <a:gd name="connsiteY3" fmla="*/ 2761815 h 2761815"/>
                <a:gd name="connsiteX4" fmla="*/ 334312 w 7622003"/>
                <a:gd name="connsiteY4" fmla="*/ 1436528 h 2761815"/>
                <a:gd name="connsiteX5" fmla="*/ 735756 w 7622003"/>
                <a:gd name="connsiteY5" fmla="*/ 1826821 h 2761815"/>
                <a:gd name="connsiteX6" fmla="*/ 1137199 w 7622003"/>
                <a:gd name="connsiteY6" fmla="*/ 1358470 h 2761815"/>
                <a:gd name="connsiteX7" fmla="*/ 969930 w 7622003"/>
                <a:gd name="connsiteY7" fmla="*/ 1146596 h 2761815"/>
                <a:gd name="connsiteX8" fmla="*/ 336332 w 7622003"/>
                <a:gd name="connsiteY8" fmla="*/ 0 h 2761815"/>
                <a:gd name="connsiteX0" fmla="*/ 332259 w 7617930"/>
                <a:gd name="connsiteY0" fmla="*/ 0 h 2761815"/>
                <a:gd name="connsiteX1" fmla="*/ 7617930 w 7617930"/>
                <a:gd name="connsiteY1" fmla="*/ 0 h 2761815"/>
                <a:gd name="connsiteX2" fmla="*/ 7617930 w 7617930"/>
                <a:gd name="connsiteY2" fmla="*/ 2761815 h 2761815"/>
                <a:gd name="connsiteX3" fmla="*/ 332259 w 7617930"/>
                <a:gd name="connsiteY3" fmla="*/ 2761815 h 2761815"/>
                <a:gd name="connsiteX4" fmla="*/ 330239 w 7617930"/>
                <a:gd name="connsiteY4" fmla="*/ 1436528 h 2761815"/>
                <a:gd name="connsiteX5" fmla="*/ 731683 w 7617930"/>
                <a:gd name="connsiteY5" fmla="*/ 1826821 h 2761815"/>
                <a:gd name="connsiteX6" fmla="*/ 1133126 w 7617930"/>
                <a:gd name="connsiteY6" fmla="*/ 1358470 h 2761815"/>
                <a:gd name="connsiteX7" fmla="*/ 999310 w 7617930"/>
                <a:gd name="connsiteY7" fmla="*/ 1135445 h 2761815"/>
                <a:gd name="connsiteX8" fmla="*/ 332259 w 7617930"/>
                <a:gd name="connsiteY8" fmla="*/ 0 h 2761815"/>
                <a:gd name="connsiteX0" fmla="*/ 332259 w 7617930"/>
                <a:gd name="connsiteY0" fmla="*/ 0 h 2761815"/>
                <a:gd name="connsiteX1" fmla="*/ 7617930 w 7617930"/>
                <a:gd name="connsiteY1" fmla="*/ 0 h 2761815"/>
                <a:gd name="connsiteX2" fmla="*/ 7617930 w 7617930"/>
                <a:gd name="connsiteY2" fmla="*/ 2761815 h 2761815"/>
                <a:gd name="connsiteX3" fmla="*/ 332259 w 7617930"/>
                <a:gd name="connsiteY3" fmla="*/ 2761815 h 2761815"/>
                <a:gd name="connsiteX4" fmla="*/ 330239 w 7617930"/>
                <a:gd name="connsiteY4" fmla="*/ 1436528 h 2761815"/>
                <a:gd name="connsiteX5" fmla="*/ 731683 w 7617930"/>
                <a:gd name="connsiteY5" fmla="*/ 1826821 h 2761815"/>
                <a:gd name="connsiteX6" fmla="*/ 1144277 w 7617930"/>
                <a:gd name="connsiteY6" fmla="*/ 1325016 h 2761815"/>
                <a:gd name="connsiteX7" fmla="*/ 999310 w 7617930"/>
                <a:gd name="connsiteY7" fmla="*/ 1135445 h 2761815"/>
                <a:gd name="connsiteX8" fmla="*/ 332259 w 7617930"/>
                <a:gd name="connsiteY8" fmla="*/ 0 h 2761815"/>
                <a:gd name="connsiteX0" fmla="*/ 602921 w 7888592"/>
                <a:gd name="connsiteY0" fmla="*/ 0 h 2761815"/>
                <a:gd name="connsiteX1" fmla="*/ 7888592 w 7888592"/>
                <a:gd name="connsiteY1" fmla="*/ 0 h 2761815"/>
                <a:gd name="connsiteX2" fmla="*/ 7888592 w 7888592"/>
                <a:gd name="connsiteY2" fmla="*/ 2761815 h 2761815"/>
                <a:gd name="connsiteX3" fmla="*/ 602921 w 7888592"/>
                <a:gd name="connsiteY3" fmla="*/ 2761815 h 2761815"/>
                <a:gd name="connsiteX4" fmla="*/ 600901 w 7888592"/>
                <a:gd name="connsiteY4" fmla="*/ 1436528 h 2761815"/>
                <a:gd name="connsiteX5" fmla="*/ 1002345 w 7888592"/>
                <a:gd name="connsiteY5" fmla="*/ 1826821 h 2761815"/>
                <a:gd name="connsiteX6" fmla="*/ 1414939 w 7888592"/>
                <a:gd name="connsiteY6" fmla="*/ 1325016 h 2761815"/>
                <a:gd name="connsiteX7" fmla="*/ 1269972 w 7888592"/>
                <a:gd name="connsiteY7" fmla="*/ 1135445 h 2761815"/>
                <a:gd name="connsiteX8" fmla="*/ 500538 w 7888592"/>
                <a:gd name="connsiteY8" fmla="*/ 466371 h 2761815"/>
                <a:gd name="connsiteX9" fmla="*/ 602921 w 7888592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8790 w 7664461"/>
                <a:gd name="connsiteY0" fmla="*/ 0 h 2761815"/>
                <a:gd name="connsiteX1" fmla="*/ 7664461 w 7664461"/>
                <a:gd name="connsiteY1" fmla="*/ 0 h 2761815"/>
                <a:gd name="connsiteX2" fmla="*/ 7664461 w 7664461"/>
                <a:gd name="connsiteY2" fmla="*/ 2761815 h 2761815"/>
                <a:gd name="connsiteX3" fmla="*/ 378790 w 7664461"/>
                <a:gd name="connsiteY3" fmla="*/ 2761815 h 2761815"/>
                <a:gd name="connsiteX4" fmla="*/ 376770 w 7664461"/>
                <a:gd name="connsiteY4" fmla="*/ 1436528 h 2761815"/>
                <a:gd name="connsiteX5" fmla="*/ 778214 w 7664461"/>
                <a:gd name="connsiteY5" fmla="*/ 1826821 h 2761815"/>
                <a:gd name="connsiteX6" fmla="*/ 1190808 w 7664461"/>
                <a:gd name="connsiteY6" fmla="*/ 1325016 h 2761815"/>
                <a:gd name="connsiteX7" fmla="*/ 1045841 w 7664461"/>
                <a:gd name="connsiteY7" fmla="*/ 1135445 h 2761815"/>
                <a:gd name="connsiteX8" fmla="*/ 1413832 w 7664461"/>
                <a:gd name="connsiteY8" fmla="*/ 722849 h 2761815"/>
                <a:gd name="connsiteX9" fmla="*/ 378790 w 7664461"/>
                <a:gd name="connsiteY9" fmla="*/ 0 h 2761815"/>
                <a:gd name="connsiteX0" fmla="*/ 377402 w 7663073"/>
                <a:gd name="connsiteY0" fmla="*/ 0 h 2761815"/>
                <a:gd name="connsiteX1" fmla="*/ 7663073 w 7663073"/>
                <a:gd name="connsiteY1" fmla="*/ 0 h 2761815"/>
                <a:gd name="connsiteX2" fmla="*/ 7663073 w 7663073"/>
                <a:gd name="connsiteY2" fmla="*/ 2761815 h 2761815"/>
                <a:gd name="connsiteX3" fmla="*/ 377402 w 7663073"/>
                <a:gd name="connsiteY3" fmla="*/ 2761815 h 2761815"/>
                <a:gd name="connsiteX4" fmla="*/ 375382 w 7663073"/>
                <a:gd name="connsiteY4" fmla="*/ 1436528 h 2761815"/>
                <a:gd name="connsiteX5" fmla="*/ 776826 w 7663073"/>
                <a:gd name="connsiteY5" fmla="*/ 1826821 h 2761815"/>
                <a:gd name="connsiteX6" fmla="*/ 1189420 w 7663073"/>
                <a:gd name="connsiteY6" fmla="*/ 1325016 h 2761815"/>
                <a:gd name="connsiteX7" fmla="*/ 1044453 w 7663073"/>
                <a:gd name="connsiteY7" fmla="*/ 1135445 h 2761815"/>
                <a:gd name="connsiteX8" fmla="*/ 1423595 w 7663073"/>
                <a:gd name="connsiteY8" fmla="*/ 767454 h 2761815"/>
                <a:gd name="connsiteX9" fmla="*/ 377402 w 7663073"/>
                <a:gd name="connsiteY9" fmla="*/ 0 h 2761815"/>
                <a:gd name="connsiteX0" fmla="*/ 376142 w 7661813"/>
                <a:gd name="connsiteY0" fmla="*/ 0 h 2761815"/>
                <a:gd name="connsiteX1" fmla="*/ 7661813 w 7661813"/>
                <a:gd name="connsiteY1" fmla="*/ 0 h 2761815"/>
                <a:gd name="connsiteX2" fmla="*/ 7661813 w 7661813"/>
                <a:gd name="connsiteY2" fmla="*/ 2761815 h 2761815"/>
                <a:gd name="connsiteX3" fmla="*/ 376142 w 7661813"/>
                <a:gd name="connsiteY3" fmla="*/ 2761815 h 2761815"/>
                <a:gd name="connsiteX4" fmla="*/ 374122 w 7661813"/>
                <a:gd name="connsiteY4" fmla="*/ 1436528 h 2761815"/>
                <a:gd name="connsiteX5" fmla="*/ 775566 w 7661813"/>
                <a:gd name="connsiteY5" fmla="*/ 1826821 h 2761815"/>
                <a:gd name="connsiteX6" fmla="*/ 1188160 w 7661813"/>
                <a:gd name="connsiteY6" fmla="*/ 1325016 h 2761815"/>
                <a:gd name="connsiteX7" fmla="*/ 1043193 w 7661813"/>
                <a:gd name="connsiteY7" fmla="*/ 1135445 h 2761815"/>
                <a:gd name="connsiteX8" fmla="*/ 1422335 w 7661813"/>
                <a:gd name="connsiteY8" fmla="*/ 767454 h 2761815"/>
                <a:gd name="connsiteX9" fmla="*/ 376142 w 7661813"/>
                <a:gd name="connsiteY9" fmla="*/ 0 h 2761815"/>
                <a:gd name="connsiteX0" fmla="*/ 373414 w 7659085"/>
                <a:gd name="connsiteY0" fmla="*/ 0 h 2761815"/>
                <a:gd name="connsiteX1" fmla="*/ 7659085 w 7659085"/>
                <a:gd name="connsiteY1" fmla="*/ 0 h 2761815"/>
                <a:gd name="connsiteX2" fmla="*/ 7659085 w 7659085"/>
                <a:gd name="connsiteY2" fmla="*/ 2761815 h 2761815"/>
                <a:gd name="connsiteX3" fmla="*/ 373414 w 7659085"/>
                <a:gd name="connsiteY3" fmla="*/ 2761815 h 2761815"/>
                <a:gd name="connsiteX4" fmla="*/ 371394 w 7659085"/>
                <a:gd name="connsiteY4" fmla="*/ 1436528 h 2761815"/>
                <a:gd name="connsiteX5" fmla="*/ 772838 w 7659085"/>
                <a:gd name="connsiteY5" fmla="*/ 1826821 h 2761815"/>
                <a:gd name="connsiteX6" fmla="*/ 1185432 w 7659085"/>
                <a:gd name="connsiteY6" fmla="*/ 1325016 h 2761815"/>
                <a:gd name="connsiteX7" fmla="*/ 1040465 w 7659085"/>
                <a:gd name="connsiteY7" fmla="*/ 1135445 h 2761815"/>
                <a:gd name="connsiteX8" fmla="*/ 1441910 w 7659085"/>
                <a:gd name="connsiteY8" fmla="*/ 767454 h 2761815"/>
                <a:gd name="connsiteX9" fmla="*/ 373414 w 7659085"/>
                <a:gd name="connsiteY9" fmla="*/ 0 h 2761815"/>
                <a:gd name="connsiteX0" fmla="*/ 373414 w 7659085"/>
                <a:gd name="connsiteY0" fmla="*/ 0 h 2761815"/>
                <a:gd name="connsiteX1" fmla="*/ 7659085 w 7659085"/>
                <a:gd name="connsiteY1" fmla="*/ 0 h 2761815"/>
                <a:gd name="connsiteX2" fmla="*/ 7659085 w 7659085"/>
                <a:gd name="connsiteY2" fmla="*/ 2761815 h 2761815"/>
                <a:gd name="connsiteX3" fmla="*/ 373414 w 7659085"/>
                <a:gd name="connsiteY3" fmla="*/ 2761815 h 2761815"/>
                <a:gd name="connsiteX4" fmla="*/ 371394 w 7659085"/>
                <a:gd name="connsiteY4" fmla="*/ 1436528 h 2761815"/>
                <a:gd name="connsiteX5" fmla="*/ 772838 w 7659085"/>
                <a:gd name="connsiteY5" fmla="*/ 1826821 h 2761815"/>
                <a:gd name="connsiteX6" fmla="*/ 1185432 w 7659085"/>
                <a:gd name="connsiteY6" fmla="*/ 1325016 h 2761815"/>
                <a:gd name="connsiteX7" fmla="*/ 1040465 w 7659085"/>
                <a:gd name="connsiteY7" fmla="*/ 1135445 h 2761815"/>
                <a:gd name="connsiteX8" fmla="*/ 1441910 w 7659085"/>
                <a:gd name="connsiteY8" fmla="*/ 767454 h 2761815"/>
                <a:gd name="connsiteX9" fmla="*/ 373414 w 7659085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78429 w 7664100"/>
                <a:gd name="connsiteY0" fmla="*/ 0 h 2761815"/>
                <a:gd name="connsiteX1" fmla="*/ 7664100 w 7664100"/>
                <a:gd name="connsiteY1" fmla="*/ 0 h 2761815"/>
                <a:gd name="connsiteX2" fmla="*/ 7664100 w 7664100"/>
                <a:gd name="connsiteY2" fmla="*/ 2761815 h 2761815"/>
                <a:gd name="connsiteX3" fmla="*/ 378429 w 7664100"/>
                <a:gd name="connsiteY3" fmla="*/ 2761815 h 2761815"/>
                <a:gd name="connsiteX4" fmla="*/ 376409 w 7664100"/>
                <a:gd name="connsiteY4" fmla="*/ 1436528 h 2761815"/>
                <a:gd name="connsiteX5" fmla="*/ 777853 w 7664100"/>
                <a:gd name="connsiteY5" fmla="*/ 1826821 h 2761815"/>
                <a:gd name="connsiteX6" fmla="*/ 1190447 w 7664100"/>
                <a:gd name="connsiteY6" fmla="*/ 1325016 h 2761815"/>
                <a:gd name="connsiteX7" fmla="*/ 1045480 w 7664100"/>
                <a:gd name="connsiteY7" fmla="*/ 1135445 h 2761815"/>
                <a:gd name="connsiteX8" fmla="*/ 1446925 w 7664100"/>
                <a:gd name="connsiteY8" fmla="*/ 767454 h 2761815"/>
                <a:gd name="connsiteX9" fmla="*/ 378429 w 7664100"/>
                <a:gd name="connsiteY9" fmla="*/ 0 h 2761815"/>
                <a:gd name="connsiteX0" fmla="*/ 359648 w 7645319"/>
                <a:gd name="connsiteY0" fmla="*/ 0 h 2761815"/>
                <a:gd name="connsiteX1" fmla="*/ 7645319 w 7645319"/>
                <a:gd name="connsiteY1" fmla="*/ 0 h 2761815"/>
                <a:gd name="connsiteX2" fmla="*/ 7645319 w 7645319"/>
                <a:gd name="connsiteY2" fmla="*/ 2761815 h 2761815"/>
                <a:gd name="connsiteX3" fmla="*/ 359648 w 7645319"/>
                <a:gd name="connsiteY3" fmla="*/ 2761815 h 2761815"/>
                <a:gd name="connsiteX4" fmla="*/ 357628 w 7645319"/>
                <a:gd name="connsiteY4" fmla="*/ 1436528 h 2761815"/>
                <a:gd name="connsiteX5" fmla="*/ 759072 w 7645319"/>
                <a:gd name="connsiteY5" fmla="*/ 1826821 h 2761815"/>
                <a:gd name="connsiteX6" fmla="*/ 1171666 w 7645319"/>
                <a:gd name="connsiteY6" fmla="*/ 1325016 h 2761815"/>
                <a:gd name="connsiteX7" fmla="*/ 1026699 w 7645319"/>
                <a:gd name="connsiteY7" fmla="*/ 1135445 h 2761815"/>
                <a:gd name="connsiteX8" fmla="*/ 1428144 w 7645319"/>
                <a:gd name="connsiteY8" fmla="*/ 767454 h 2761815"/>
                <a:gd name="connsiteX9" fmla="*/ 1146378 w 7645319"/>
                <a:gd name="connsiteY9" fmla="*/ 624373 h 2761815"/>
                <a:gd name="connsiteX10" fmla="*/ 359648 w 76453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2084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2084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395086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352348 w 7638019"/>
                <a:gd name="connsiteY0" fmla="*/ 0 h 2761815"/>
                <a:gd name="connsiteX1" fmla="*/ 7638019 w 7638019"/>
                <a:gd name="connsiteY1" fmla="*/ 0 h 2761815"/>
                <a:gd name="connsiteX2" fmla="*/ 7638019 w 7638019"/>
                <a:gd name="connsiteY2" fmla="*/ 2761815 h 2761815"/>
                <a:gd name="connsiteX3" fmla="*/ 352348 w 7638019"/>
                <a:gd name="connsiteY3" fmla="*/ 2761815 h 2761815"/>
                <a:gd name="connsiteX4" fmla="*/ 350328 w 7638019"/>
                <a:gd name="connsiteY4" fmla="*/ 1436528 h 2761815"/>
                <a:gd name="connsiteX5" fmla="*/ 751772 w 7638019"/>
                <a:gd name="connsiteY5" fmla="*/ 1826821 h 2761815"/>
                <a:gd name="connsiteX6" fmla="*/ 1164366 w 7638019"/>
                <a:gd name="connsiteY6" fmla="*/ 1325016 h 2761815"/>
                <a:gd name="connsiteX7" fmla="*/ 1019399 w 7638019"/>
                <a:gd name="connsiteY7" fmla="*/ 1135445 h 2761815"/>
                <a:gd name="connsiteX8" fmla="*/ 1414404 w 7638019"/>
                <a:gd name="connsiteY8" fmla="*/ 767454 h 2761815"/>
                <a:gd name="connsiteX9" fmla="*/ 1190594 w 7638019"/>
                <a:gd name="connsiteY9" fmla="*/ 534221 h 2761815"/>
                <a:gd name="connsiteX10" fmla="*/ 352348 w 7638019"/>
                <a:gd name="connsiteY10" fmla="*/ 0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44579 w 7292004"/>
                <a:gd name="connsiteY9" fmla="*/ 534221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0846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0846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7292004 w 7292004"/>
                <a:gd name="connsiteY1" fmla="*/ 0 h 2761815"/>
                <a:gd name="connsiteX2" fmla="*/ 7292004 w 7292004"/>
                <a:gd name="connsiteY2" fmla="*/ 2761815 h 2761815"/>
                <a:gd name="connsiteX3" fmla="*/ 6333 w 7292004"/>
                <a:gd name="connsiteY3" fmla="*/ 2761815 h 2761815"/>
                <a:gd name="connsiteX4" fmla="*/ 4313 w 7292004"/>
                <a:gd name="connsiteY4" fmla="*/ 1436528 h 2761815"/>
                <a:gd name="connsiteX5" fmla="*/ 405757 w 7292004"/>
                <a:gd name="connsiteY5" fmla="*/ 1826821 h 2761815"/>
                <a:gd name="connsiteX6" fmla="*/ 818351 w 7292004"/>
                <a:gd name="connsiteY6" fmla="*/ 1325016 h 2761815"/>
                <a:gd name="connsiteX7" fmla="*/ 673384 w 7292004"/>
                <a:gd name="connsiteY7" fmla="*/ 1135445 h 2761815"/>
                <a:gd name="connsiteX8" fmla="*/ 1068389 w 7292004"/>
                <a:gd name="connsiteY8" fmla="*/ 767454 h 2761815"/>
                <a:gd name="connsiteX9" fmla="*/ 831700 w 7292004"/>
                <a:gd name="connsiteY9" fmla="*/ 514903 h 2761815"/>
                <a:gd name="connsiteX10" fmla="*/ 1184750 w 7292004"/>
                <a:gd name="connsiteY10" fmla="*/ 167425 h 2761815"/>
                <a:gd name="connsiteX0" fmla="*/ 1184750 w 7292004"/>
                <a:gd name="connsiteY0" fmla="*/ 167425 h 2761815"/>
                <a:gd name="connsiteX1" fmla="*/ 1733220 w 7292004"/>
                <a:gd name="connsiteY1" fmla="*/ 147855 h 2761815"/>
                <a:gd name="connsiteX2" fmla="*/ 7292004 w 7292004"/>
                <a:gd name="connsiteY2" fmla="*/ 0 h 2761815"/>
                <a:gd name="connsiteX3" fmla="*/ 7292004 w 7292004"/>
                <a:gd name="connsiteY3" fmla="*/ 2761815 h 2761815"/>
                <a:gd name="connsiteX4" fmla="*/ 6333 w 7292004"/>
                <a:gd name="connsiteY4" fmla="*/ 2761815 h 2761815"/>
                <a:gd name="connsiteX5" fmla="*/ 4313 w 7292004"/>
                <a:gd name="connsiteY5" fmla="*/ 1436528 h 2761815"/>
                <a:gd name="connsiteX6" fmla="*/ 405757 w 7292004"/>
                <a:gd name="connsiteY6" fmla="*/ 1826821 h 2761815"/>
                <a:gd name="connsiteX7" fmla="*/ 818351 w 7292004"/>
                <a:gd name="connsiteY7" fmla="*/ 1325016 h 2761815"/>
                <a:gd name="connsiteX8" fmla="*/ 673384 w 7292004"/>
                <a:gd name="connsiteY8" fmla="*/ 1135445 h 2761815"/>
                <a:gd name="connsiteX9" fmla="*/ 1068389 w 7292004"/>
                <a:gd name="connsiteY9" fmla="*/ 767454 h 2761815"/>
                <a:gd name="connsiteX10" fmla="*/ 831700 w 7292004"/>
                <a:gd name="connsiteY10" fmla="*/ 514903 h 2761815"/>
                <a:gd name="connsiteX11" fmla="*/ 1184750 w 7292004"/>
                <a:gd name="connsiteY11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7292004 w 7292004"/>
                <a:gd name="connsiteY2" fmla="*/ 0 h 2761815"/>
                <a:gd name="connsiteX3" fmla="*/ 7292004 w 7292004"/>
                <a:gd name="connsiteY3" fmla="*/ 2761815 h 2761815"/>
                <a:gd name="connsiteX4" fmla="*/ 6333 w 7292004"/>
                <a:gd name="connsiteY4" fmla="*/ 2761815 h 2761815"/>
                <a:gd name="connsiteX5" fmla="*/ 4313 w 7292004"/>
                <a:gd name="connsiteY5" fmla="*/ 1436528 h 2761815"/>
                <a:gd name="connsiteX6" fmla="*/ 405757 w 7292004"/>
                <a:gd name="connsiteY6" fmla="*/ 1826821 h 2761815"/>
                <a:gd name="connsiteX7" fmla="*/ 818351 w 7292004"/>
                <a:gd name="connsiteY7" fmla="*/ 1325016 h 2761815"/>
                <a:gd name="connsiteX8" fmla="*/ 673384 w 7292004"/>
                <a:gd name="connsiteY8" fmla="*/ 1135445 h 2761815"/>
                <a:gd name="connsiteX9" fmla="*/ 1068389 w 7292004"/>
                <a:gd name="connsiteY9" fmla="*/ 767454 h 2761815"/>
                <a:gd name="connsiteX10" fmla="*/ 831700 w 7292004"/>
                <a:gd name="connsiteY10" fmla="*/ 514903 h 2761815"/>
                <a:gd name="connsiteX11" fmla="*/ 1184750 w 7292004"/>
                <a:gd name="connsiteY11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2113147 w 7292004"/>
                <a:gd name="connsiteY2" fmla="*/ 392554 h 2761815"/>
                <a:gd name="connsiteX3" fmla="*/ 7292004 w 7292004"/>
                <a:gd name="connsiteY3" fmla="*/ 0 h 2761815"/>
                <a:gd name="connsiteX4" fmla="*/ 7292004 w 7292004"/>
                <a:gd name="connsiteY4" fmla="*/ 2761815 h 2761815"/>
                <a:gd name="connsiteX5" fmla="*/ 6333 w 7292004"/>
                <a:gd name="connsiteY5" fmla="*/ 2761815 h 2761815"/>
                <a:gd name="connsiteX6" fmla="*/ 4313 w 7292004"/>
                <a:gd name="connsiteY6" fmla="*/ 1436528 h 2761815"/>
                <a:gd name="connsiteX7" fmla="*/ 405757 w 7292004"/>
                <a:gd name="connsiteY7" fmla="*/ 1826821 h 2761815"/>
                <a:gd name="connsiteX8" fmla="*/ 818351 w 7292004"/>
                <a:gd name="connsiteY8" fmla="*/ 1325016 h 2761815"/>
                <a:gd name="connsiteX9" fmla="*/ 673384 w 7292004"/>
                <a:gd name="connsiteY9" fmla="*/ 1135445 h 2761815"/>
                <a:gd name="connsiteX10" fmla="*/ 1068389 w 7292004"/>
                <a:gd name="connsiteY10" fmla="*/ 767454 h 2761815"/>
                <a:gd name="connsiteX11" fmla="*/ 831700 w 7292004"/>
                <a:gd name="connsiteY11" fmla="*/ 514903 h 2761815"/>
                <a:gd name="connsiteX12" fmla="*/ 1184750 w 7292004"/>
                <a:gd name="connsiteY12" fmla="*/ 167425 h 2761815"/>
                <a:gd name="connsiteX0" fmla="*/ 1184750 w 7292004"/>
                <a:gd name="connsiteY0" fmla="*/ 476770 h 3071160"/>
                <a:gd name="connsiteX1" fmla="*/ 1469203 w 7292004"/>
                <a:gd name="connsiteY1" fmla="*/ 766293 h 3071160"/>
                <a:gd name="connsiteX2" fmla="*/ 2261254 w 7292004"/>
                <a:gd name="connsiteY2" fmla="*/ 0 h 3071160"/>
                <a:gd name="connsiteX3" fmla="*/ 7292004 w 7292004"/>
                <a:gd name="connsiteY3" fmla="*/ 309345 h 3071160"/>
                <a:gd name="connsiteX4" fmla="*/ 7292004 w 7292004"/>
                <a:gd name="connsiteY4" fmla="*/ 3071160 h 3071160"/>
                <a:gd name="connsiteX5" fmla="*/ 6333 w 7292004"/>
                <a:gd name="connsiteY5" fmla="*/ 3071160 h 3071160"/>
                <a:gd name="connsiteX6" fmla="*/ 4313 w 7292004"/>
                <a:gd name="connsiteY6" fmla="*/ 1745873 h 3071160"/>
                <a:gd name="connsiteX7" fmla="*/ 405757 w 7292004"/>
                <a:gd name="connsiteY7" fmla="*/ 2136166 h 3071160"/>
                <a:gd name="connsiteX8" fmla="*/ 818351 w 7292004"/>
                <a:gd name="connsiteY8" fmla="*/ 1634361 h 3071160"/>
                <a:gd name="connsiteX9" fmla="*/ 673384 w 7292004"/>
                <a:gd name="connsiteY9" fmla="*/ 1444790 h 3071160"/>
                <a:gd name="connsiteX10" fmla="*/ 1068389 w 7292004"/>
                <a:gd name="connsiteY10" fmla="*/ 1076799 h 3071160"/>
                <a:gd name="connsiteX11" fmla="*/ 831700 w 7292004"/>
                <a:gd name="connsiteY11" fmla="*/ 824248 h 3071160"/>
                <a:gd name="connsiteX12" fmla="*/ 1184750 w 7292004"/>
                <a:gd name="connsiteY12" fmla="*/ 476770 h 3071160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7292004 w 7292004"/>
                <a:gd name="connsiteY3" fmla="*/ 0 h 2761815"/>
                <a:gd name="connsiteX4" fmla="*/ 7292004 w 7292004"/>
                <a:gd name="connsiteY4" fmla="*/ 2761815 h 2761815"/>
                <a:gd name="connsiteX5" fmla="*/ 6333 w 7292004"/>
                <a:gd name="connsiteY5" fmla="*/ 2761815 h 2761815"/>
                <a:gd name="connsiteX6" fmla="*/ 4313 w 7292004"/>
                <a:gd name="connsiteY6" fmla="*/ 1436528 h 2761815"/>
                <a:gd name="connsiteX7" fmla="*/ 405757 w 7292004"/>
                <a:gd name="connsiteY7" fmla="*/ 1826821 h 2761815"/>
                <a:gd name="connsiteX8" fmla="*/ 818351 w 7292004"/>
                <a:gd name="connsiteY8" fmla="*/ 1325016 h 2761815"/>
                <a:gd name="connsiteX9" fmla="*/ 673384 w 7292004"/>
                <a:gd name="connsiteY9" fmla="*/ 1135445 h 2761815"/>
                <a:gd name="connsiteX10" fmla="*/ 1068389 w 7292004"/>
                <a:gd name="connsiteY10" fmla="*/ 767454 h 2761815"/>
                <a:gd name="connsiteX11" fmla="*/ 831700 w 7292004"/>
                <a:gd name="connsiteY11" fmla="*/ 514903 h 2761815"/>
                <a:gd name="connsiteX12" fmla="*/ 1184750 w 7292004"/>
                <a:gd name="connsiteY12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2763530 w 7292004"/>
                <a:gd name="connsiteY3" fmla="*/ 8346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89900 h 2761815"/>
                <a:gd name="connsiteX3" fmla="*/ 2035874 w 7292004"/>
                <a:gd name="connsiteY3" fmla="*/ 218689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81328 w 7292004"/>
                <a:gd name="connsiteY2" fmla="*/ 44824 h 2761815"/>
                <a:gd name="connsiteX3" fmla="*/ 2035874 w 7292004"/>
                <a:gd name="connsiteY3" fmla="*/ 218689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81328 w 7292004"/>
                <a:gd name="connsiteY2" fmla="*/ 44824 h 2761815"/>
                <a:gd name="connsiteX3" fmla="*/ 1977919 w 7292004"/>
                <a:gd name="connsiteY3" fmla="*/ 19293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7292004 w 7292004"/>
                <a:gd name="connsiteY4" fmla="*/ 0 h 2761815"/>
                <a:gd name="connsiteX5" fmla="*/ 7292004 w 7292004"/>
                <a:gd name="connsiteY5" fmla="*/ 2761815 h 2761815"/>
                <a:gd name="connsiteX6" fmla="*/ 6333 w 7292004"/>
                <a:gd name="connsiteY6" fmla="*/ 2761815 h 2761815"/>
                <a:gd name="connsiteX7" fmla="*/ 4313 w 7292004"/>
                <a:gd name="connsiteY7" fmla="*/ 1436528 h 2761815"/>
                <a:gd name="connsiteX8" fmla="*/ 405757 w 7292004"/>
                <a:gd name="connsiteY8" fmla="*/ 1826821 h 2761815"/>
                <a:gd name="connsiteX9" fmla="*/ 818351 w 7292004"/>
                <a:gd name="connsiteY9" fmla="*/ 1325016 h 2761815"/>
                <a:gd name="connsiteX10" fmla="*/ 673384 w 7292004"/>
                <a:gd name="connsiteY10" fmla="*/ 1135445 h 2761815"/>
                <a:gd name="connsiteX11" fmla="*/ 1068389 w 7292004"/>
                <a:gd name="connsiteY11" fmla="*/ 767454 h 2761815"/>
                <a:gd name="connsiteX12" fmla="*/ 831700 w 7292004"/>
                <a:gd name="connsiteY12" fmla="*/ 514903 h 2761815"/>
                <a:gd name="connsiteX13" fmla="*/ 1184750 w 7292004"/>
                <a:gd name="connsiteY13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873000 w 7292004"/>
                <a:gd name="connsiteY4" fmla="*/ 173613 h 2761815"/>
                <a:gd name="connsiteX5" fmla="*/ 7292004 w 7292004"/>
                <a:gd name="connsiteY5" fmla="*/ 0 h 2761815"/>
                <a:gd name="connsiteX6" fmla="*/ 7292004 w 7292004"/>
                <a:gd name="connsiteY6" fmla="*/ 2761815 h 2761815"/>
                <a:gd name="connsiteX7" fmla="*/ 6333 w 7292004"/>
                <a:gd name="connsiteY7" fmla="*/ 2761815 h 2761815"/>
                <a:gd name="connsiteX8" fmla="*/ 4313 w 7292004"/>
                <a:gd name="connsiteY8" fmla="*/ 1436528 h 2761815"/>
                <a:gd name="connsiteX9" fmla="*/ 405757 w 7292004"/>
                <a:gd name="connsiteY9" fmla="*/ 1826821 h 2761815"/>
                <a:gd name="connsiteX10" fmla="*/ 818351 w 7292004"/>
                <a:gd name="connsiteY10" fmla="*/ 1325016 h 2761815"/>
                <a:gd name="connsiteX11" fmla="*/ 673384 w 7292004"/>
                <a:gd name="connsiteY11" fmla="*/ 1135445 h 2761815"/>
                <a:gd name="connsiteX12" fmla="*/ 1068389 w 7292004"/>
                <a:gd name="connsiteY12" fmla="*/ 767454 h 2761815"/>
                <a:gd name="connsiteX13" fmla="*/ 831700 w 7292004"/>
                <a:gd name="connsiteY13" fmla="*/ 514903 h 2761815"/>
                <a:gd name="connsiteX14" fmla="*/ 1184750 w 7292004"/>
                <a:gd name="connsiteY14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151783 w 7292004"/>
                <a:gd name="connsiteY4" fmla="*/ 57703 h 2761815"/>
                <a:gd name="connsiteX5" fmla="*/ 7292004 w 7292004"/>
                <a:gd name="connsiteY5" fmla="*/ 0 h 2761815"/>
                <a:gd name="connsiteX6" fmla="*/ 7292004 w 7292004"/>
                <a:gd name="connsiteY6" fmla="*/ 2761815 h 2761815"/>
                <a:gd name="connsiteX7" fmla="*/ 6333 w 7292004"/>
                <a:gd name="connsiteY7" fmla="*/ 2761815 h 2761815"/>
                <a:gd name="connsiteX8" fmla="*/ 4313 w 7292004"/>
                <a:gd name="connsiteY8" fmla="*/ 1436528 h 2761815"/>
                <a:gd name="connsiteX9" fmla="*/ 405757 w 7292004"/>
                <a:gd name="connsiteY9" fmla="*/ 1826821 h 2761815"/>
                <a:gd name="connsiteX10" fmla="*/ 818351 w 7292004"/>
                <a:gd name="connsiteY10" fmla="*/ 1325016 h 2761815"/>
                <a:gd name="connsiteX11" fmla="*/ 673384 w 7292004"/>
                <a:gd name="connsiteY11" fmla="*/ 1135445 h 2761815"/>
                <a:gd name="connsiteX12" fmla="*/ 1068389 w 7292004"/>
                <a:gd name="connsiteY12" fmla="*/ 767454 h 2761815"/>
                <a:gd name="connsiteX13" fmla="*/ 831700 w 7292004"/>
                <a:gd name="connsiteY13" fmla="*/ 514903 h 2761815"/>
                <a:gd name="connsiteX14" fmla="*/ 1184750 w 7292004"/>
                <a:gd name="connsiteY14" fmla="*/ 167425 h 2761815"/>
                <a:gd name="connsiteX0" fmla="*/ 1184750 w 7292004"/>
                <a:gd name="connsiteY0" fmla="*/ 167425 h 2761815"/>
                <a:gd name="connsiteX1" fmla="*/ 1469203 w 7292004"/>
                <a:gd name="connsiteY1" fmla="*/ 456948 h 2761815"/>
                <a:gd name="connsiteX2" fmla="*/ 1849130 w 7292004"/>
                <a:gd name="connsiteY2" fmla="*/ 44824 h 2761815"/>
                <a:gd name="connsiteX3" fmla="*/ 1977919 w 7292004"/>
                <a:gd name="connsiteY3" fmla="*/ 192931 h 2761815"/>
                <a:gd name="connsiteX4" fmla="*/ 2151783 w 7292004"/>
                <a:gd name="connsiteY4" fmla="*/ 57703 h 2761815"/>
                <a:gd name="connsiteX5" fmla="*/ 2377164 w 7292004"/>
                <a:gd name="connsiteY5" fmla="*/ 38384 h 2761815"/>
                <a:gd name="connsiteX6" fmla="*/ 7292004 w 7292004"/>
                <a:gd name="connsiteY6" fmla="*/ 0 h 2761815"/>
                <a:gd name="connsiteX7" fmla="*/ 7292004 w 7292004"/>
                <a:gd name="connsiteY7" fmla="*/ 2761815 h 2761815"/>
                <a:gd name="connsiteX8" fmla="*/ 6333 w 7292004"/>
                <a:gd name="connsiteY8" fmla="*/ 2761815 h 2761815"/>
                <a:gd name="connsiteX9" fmla="*/ 4313 w 7292004"/>
                <a:gd name="connsiteY9" fmla="*/ 1436528 h 2761815"/>
                <a:gd name="connsiteX10" fmla="*/ 405757 w 7292004"/>
                <a:gd name="connsiteY10" fmla="*/ 1826821 h 2761815"/>
                <a:gd name="connsiteX11" fmla="*/ 818351 w 7292004"/>
                <a:gd name="connsiteY11" fmla="*/ 1325016 h 2761815"/>
                <a:gd name="connsiteX12" fmla="*/ 673384 w 7292004"/>
                <a:gd name="connsiteY12" fmla="*/ 1135445 h 2761815"/>
                <a:gd name="connsiteX13" fmla="*/ 1068389 w 7292004"/>
                <a:gd name="connsiteY13" fmla="*/ 767454 h 2761815"/>
                <a:gd name="connsiteX14" fmla="*/ 831700 w 7292004"/>
                <a:gd name="connsiteY14" fmla="*/ 514903 h 2761815"/>
                <a:gd name="connsiteX15" fmla="*/ 1184750 w 7292004"/>
                <a:gd name="connsiteY15" fmla="*/ 167425 h 2761815"/>
                <a:gd name="connsiteX0" fmla="*/ 1184750 w 7292004"/>
                <a:gd name="connsiteY0" fmla="*/ 206314 h 2800704"/>
                <a:gd name="connsiteX1" fmla="*/ 1469203 w 7292004"/>
                <a:gd name="connsiteY1" fmla="*/ 495837 h 2800704"/>
                <a:gd name="connsiteX2" fmla="*/ 1849130 w 7292004"/>
                <a:gd name="connsiteY2" fmla="*/ 83713 h 2800704"/>
                <a:gd name="connsiteX3" fmla="*/ 1977919 w 7292004"/>
                <a:gd name="connsiteY3" fmla="*/ 231820 h 2800704"/>
                <a:gd name="connsiteX4" fmla="*/ 2151783 w 7292004"/>
                <a:gd name="connsiteY4" fmla="*/ 96592 h 2800704"/>
                <a:gd name="connsiteX5" fmla="*/ 2035873 w 7292004"/>
                <a:gd name="connsiteY5" fmla="*/ 0 h 2800704"/>
                <a:gd name="connsiteX6" fmla="*/ 7292004 w 7292004"/>
                <a:gd name="connsiteY6" fmla="*/ 38889 h 2800704"/>
                <a:gd name="connsiteX7" fmla="*/ 7292004 w 7292004"/>
                <a:gd name="connsiteY7" fmla="*/ 2800704 h 2800704"/>
                <a:gd name="connsiteX8" fmla="*/ 6333 w 7292004"/>
                <a:gd name="connsiteY8" fmla="*/ 2800704 h 2800704"/>
                <a:gd name="connsiteX9" fmla="*/ 4313 w 7292004"/>
                <a:gd name="connsiteY9" fmla="*/ 1475417 h 2800704"/>
                <a:gd name="connsiteX10" fmla="*/ 405757 w 7292004"/>
                <a:gd name="connsiteY10" fmla="*/ 1865710 h 2800704"/>
                <a:gd name="connsiteX11" fmla="*/ 818351 w 7292004"/>
                <a:gd name="connsiteY11" fmla="*/ 1363905 h 2800704"/>
                <a:gd name="connsiteX12" fmla="*/ 673384 w 7292004"/>
                <a:gd name="connsiteY12" fmla="*/ 1174334 h 2800704"/>
                <a:gd name="connsiteX13" fmla="*/ 1068389 w 7292004"/>
                <a:gd name="connsiteY13" fmla="*/ 806343 h 2800704"/>
                <a:gd name="connsiteX14" fmla="*/ 831700 w 7292004"/>
                <a:gd name="connsiteY14" fmla="*/ 553792 h 2800704"/>
                <a:gd name="connsiteX15" fmla="*/ 1184750 w 7292004"/>
                <a:gd name="connsiteY15" fmla="*/ 206314 h 2800704"/>
                <a:gd name="connsiteX0" fmla="*/ 1184750 w 7292004"/>
                <a:gd name="connsiteY0" fmla="*/ 206314 h 2800704"/>
                <a:gd name="connsiteX1" fmla="*/ 1469203 w 7292004"/>
                <a:gd name="connsiteY1" fmla="*/ 495837 h 2800704"/>
                <a:gd name="connsiteX2" fmla="*/ 1849130 w 7292004"/>
                <a:gd name="connsiteY2" fmla="*/ 83713 h 2800704"/>
                <a:gd name="connsiteX3" fmla="*/ 1977919 w 7292004"/>
                <a:gd name="connsiteY3" fmla="*/ 231820 h 2800704"/>
                <a:gd name="connsiteX4" fmla="*/ 2132465 w 7292004"/>
                <a:gd name="connsiteY4" fmla="*/ 103032 h 2800704"/>
                <a:gd name="connsiteX5" fmla="*/ 2035873 w 7292004"/>
                <a:gd name="connsiteY5" fmla="*/ 0 h 2800704"/>
                <a:gd name="connsiteX6" fmla="*/ 7292004 w 7292004"/>
                <a:gd name="connsiteY6" fmla="*/ 38889 h 2800704"/>
                <a:gd name="connsiteX7" fmla="*/ 7292004 w 7292004"/>
                <a:gd name="connsiteY7" fmla="*/ 2800704 h 2800704"/>
                <a:gd name="connsiteX8" fmla="*/ 6333 w 7292004"/>
                <a:gd name="connsiteY8" fmla="*/ 2800704 h 2800704"/>
                <a:gd name="connsiteX9" fmla="*/ 4313 w 7292004"/>
                <a:gd name="connsiteY9" fmla="*/ 1475417 h 2800704"/>
                <a:gd name="connsiteX10" fmla="*/ 405757 w 7292004"/>
                <a:gd name="connsiteY10" fmla="*/ 1865710 h 2800704"/>
                <a:gd name="connsiteX11" fmla="*/ 818351 w 7292004"/>
                <a:gd name="connsiteY11" fmla="*/ 1363905 h 2800704"/>
                <a:gd name="connsiteX12" fmla="*/ 673384 w 7292004"/>
                <a:gd name="connsiteY12" fmla="*/ 1174334 h 2800704"/>
                <a:gd name="connsiteX13" fmla="*/ 1068389 w 7292004"/>
                <a:gd name="connsiteY13" fmla="*/ 806343 h 2800704"/>
                <a:gd name="connsiteX14" fmla="*/ 831700 w 7292004"/>
                <a:gd name="connsiteY14" fmla="*/ 553792 h 2800704"/>
                <a:gd name="connsiteX15" fmla="*/ 1184750 w 7292004"/>
                <a:gd name="connsiteY15" fmla="*/ 206314 h 2800704"/>
                <a:gd name="connsiteX0" fmla="*/ 1184750 w 7292004"/>
                <a:gd name="connsiteY0" fmla="*/ 212753 h 2807143"/>
                <a:gd name="connsiteX1" fmla="*/ 1469203 w 7292004"/>
                <a:gd name="connsiteY1" fmla="*/ 502276 h 2807143"/>
                <a:gd name="connsiteX2" fmla="*/ 1849130 w 7292004"/>
                <a:gd name="connsiteY2" fmla="*/ 90152 h 2807143"/>
                <a:gd name="connsiteX3" fmla="*/ 1977919 w 7292004"/>
                <a:gd name="connsiteY3" fmla="*/ 238259 h 2807143"/>
                <a:gd name="connsiteX4" fmla="*/ 2132465 w 7292004"/>
                <a:gd name="connsiteY4" fmla="*/ 109471 h 2807143"/>
                <a:gd name="connsiteX5" fmla="*/ 2035873 w 7292004"/>
                <a:gd name="connsiteY5" fmla="*/ 6439 h 2807143"/>
                <a:gd name="connsiteX6" fmla="*/ 2634741 w 7292004"/>
                <a:gd name="connsiteY6" fmla="*/ 0 h 2807143"/>
                <a:gd name="connsiteX7" fmla="*/ 7292004 w 7292004"/>
                <a:gd name="connsiteY7" fmla="*/ 45328 h 2807143"/>
                <a:gd name="connsiteX8" fmla="*/ 7292004 w 7292004"/>
                <a:gd name="connsiteY8" fmla="*/ 2807143 h 2807143"/>
                <a:gd name="connsiteX9" fmla="*/ 6333 w 7292004"/>
                <a:gd name="connsiteY9" fmla="*/ 2807143 h 2807143"/>
                <a:gd name="connsiteX10" fmla="*/ 4313 w 7292004"/>
                <a:gd name="connsiteY10" fmla="*/ 1481856 h 2807143"/>
                <a:gd name="connsiteX11" fmla="*/ 405757 w 7292004"/>
                <a:gd name="connsiteY11" fmla="*/ 1872149 h 2807143"/>
                <a:gd name="connsiteX12" fmla="*/ 818351 w 7292004"/>
                <a:gd name="connsiteY12" fmla="*/ 1370344 h 2807143"/>
                <a:gd name="connsiteX13" fmla="*/ 673384 w 7292004"/>
                <a:gd name="connsiteY13" fmla="*/ 1180773 h 2807143"/>
                <a:gd name="connsiteX14" fmla="*/ 1068389 w 7292004"/>
                <a:gd name="connsiteY14" fmla="*/ 812782 h 2807143"/>
                <a:gd name="connsiteX15" fmla="*/ 831700 w 7292004"/>
                <a:gd name="connsiteY15" fmla="*/ 560231 h 2807143"/>
                <a:gd name="connsiteX16" fmla="*/ 1184750 w 7292004"/>
                <a:gd name="connsiteY16" fmla="*/ 212753 h 2807143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35873 w 7292004"/>
                <a:gd name="connsiteY5" fmla="*/ 276895 h 3077599"/>
                <a:gd name="connsiteX6" fmla="*/ 2280572 w 7292004"/>
                <a:gd name="connsiteY6" fmla="*/ 0 h 3077599"/>
                <a:gd name="connsiteX7" fmla="*/ 7292004 w 7292004"/>
                <a:gd name="connsiteY7" fmla="*/ 315784 h 3077599"/>
                <a:gd name="connsiteX8" fmla="*/ 7292004 w 7292004"/>
                <a:gd name="connsiteY8" fmla="*/ 3077599 h 3077599"/>
                <a:gd name="connsiteX9" fmla="*/ 6333 w 7292004"/>
                <a:gd name="connsiteY9" fmla="*/ 3077599 h 3077599"/>
                <a:gd name="connsiteX10" fmla="*/ 4313 w 7292004"/>
                <a:gd name="connsiteY10" fmla="*/ 1752312 h 3077599"/>
                <a:gd name="connsiteX11" fmla="*/ 405757 w 7292004"/>
                <a:gd name="connsiteY11" fmla="*/ 2142605 h 3077599"/>
                <a:gd name="connsiteX12" fmla="*/ 818351 w 7292004"/>
                <a:gd name="connsiteY12" fmla="*/ 1640800 h 3077599"/>
                <a:gd name="connsiteX13" fmla="*/ 673384 w 7292004"/>
                <a:gd name="connsiteY13" fmla="*/ 1451229 h 3077599"/>
                <a:gd name="connsiteX14" fmla="*/ 1068389 w 7292004"/>
                <a:gd name="connsiteY14" fmla="*/ 1083238 h 3077599"/>
                <a:gd name="connsiteX15" fmla="*/ 831700 w 7292004"/>
                <a:gd name="connsiteY15" fmla="*/ 830687 h 3077599"/>
                <a:gd name="connsiteX16" fmla="*/ 1184750 w 7292004"/>
                <a:gd name="connsiteY16" fmla="*/ 483209 h 3077599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16554 w 7292004"/>
                <a:gd name="connsiteY5" fmla="*/ 264016 h 3077599"/>
                <a:gd name="connsiteX6" fmla="*/ 2280572 w 7292004"/>
                <a:gd name="connsiteY6" fmla="*/ 0 h 3077599"/>
                <a:gd name="connsiteX7" fmla="*/ 7292004 w 7292004"/>
                <a:gd name="connsiteY7" fmla="*/ 315784 h 3077599"/>
                <a:gd name="connsiteX8" fmla="*/ 7292004 w 7292004"/>
                <a:gd name="connsiteY8" fmla="*/ 3077599 h 3077599"/>
                <a:gd name="connsiteX9" fmla="*/ 6333 w 7292004"/>
                <a:gd name="connsiteY9" fmla="*/ 3077599 h 3077599"/>
                <a:gd name="connsiteX10" fmla="*/ 4313 w 7292004"/>
                <a:gd name="connsiteY10" fmla="*/ 1752312 h 3077599"/>
                <a:gd name="connsiteX11" fmla="*/ 405757 w 7292004"/>
                <a:gd name="connsiteY11" fmla="*/ 2142605 h 3077599"/>
                <a:gd name="connsiteX12" fmla="*/ 818351 w 7292004"/>
                <a:gd name="connsiteY12" fmla="*/ 1640800 h 3077599"/>
                <a:gd name="connsiteX13" fmla="*/ 673384 w 7292004"/>
                <a:gd name="connsiteY13" fmla="*/ 1451229 h 3077599"/>
                <a:gd name="connsiteX14" fmla="*/ 1068389 w 7292004"/>
                <a:gd name="connsiteY14" fmla="*/ 1083238 h 3077599"/>
                <a:gd name="connsiteX15" fmla="*/ 831700 w 7292004"/>
                <a:gd name="connsiteY15" fmla="*/ 830687 h 3077599"/>
                <a:gd name="connsiteX16" fmla="*/ 1184750 w 7292004"/>
                <a:gd name="connsiteY16" fmla="*/ 483209 h 3077599"/>
                <a:gd name="connsiteX0" fmla="*/ 1184750 w 7292004"/>
                <a:gd name="connsiteY0" fmla="*/ 483209 h 3077599"/>
                <a:gd name="connsiteX1" fmla="*/ 1469203 w 7292004"/>
                <a:gd name="connsiteY1" fmla="*/ 772732 h 3077599"/>
                <a:gd name="connsiteX2" fmla="*/ 1849130 w 7292004"/>
                <a:gd name="connsiteY2" fmla="*/ 360608 h 3077599"/>
                <a:gd name="connsiteX3" fmla="*/ 1977919 w 7292004"/>
                <a:gd name="connsiteY3" fmla="*/ 508715 h 3077599"/>
                <a:gd name="connsiteX4" fmla="*/ 2132465 w 7292004"/>
                <a:gd name="connsiteY4" fmla="*/ 379927 h 3077599"/>
                <a:gd name="connsiteX5" fmla="*/ 2016554 w 7292004"/>
                <a:gd name="connsiteY5" fmla="*/ 264016 h 3077599"/>
                <a:gd name="connsiteX6" fmla="*/ 2280572 w 7292004"/>
                <a:gd name="connsiteY6" fmla="*/ 0 h 3077599"/>
                <a:gd name="connsiteX7" fmla="*/ 5873778 w 7292004"/>
                <a:gd name="connsiteY7" fmla="*/ 225381 h 3077599"/>
                <a:gd name="connsiteX8" fmla="*/ 7292004 w 7292004"/>
                <a:gd name="connsiteY8" fmla="*/ 315784 h 3077599"/>
                <a:gd name="connsiteX9" fmla="*/ 7292004 w 7292004"/>
                <a:gd name="connsiteY9" fmla="*/ 3077599 h 3077599"/>
                <a:gd name="connsiteX10" fmla="*/ 6333 w 7292004"/>
                <a:gd name="connsiteY10" fmla="*/ 3077599 h 3077599"/>
                <a:gd name="connsiteX11" fmla="*/ 4313 w 7292004"/>
                <a:gd name="connsiteY11" fmla="*/ 1752312 h 3077599"/>
                <a:gd name="connsiteX12" fmla="*/ 405757 w 7292004"/>
                <a:gd name="connsiteY12" fmla="*/ 2142605 h 3077599"/>
                <a:gd name="connsiteX13" fmla="*/ 818351 w 7292004"/>
                <a:gd name="connsiteY13" fmla="*/ 1640800 h 3077599"/>
                <a:gd name="connsiteX14" fmla="*/ 673384 w 7292004"/>
                <a:gd name="connsiteY14" fmla="*/ 1451229 h 3077599"/>
                <a:gd name="connsiteX15" fmla="*/ 1068389 w 7292004"/>
                <a:gd name="connsiteY15" fmla="*/ 1083238 h 3077599"/>
                <a:gd name="connsiteX16" fmla="*/ 831700 w 7292004"/>
                <a:gd name="connsiteY16" fmla="*/ 830687 h 3077599"/>
                <a:gd name="connsiteX17" fmla="*/ 1184750 w 7292004"/>
                <a:gd name="connsiteY17" fmla="*/ 483209 h 3077599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7292004 w 7292004"/>
                <a:gd name="connsiteY8" fmla="*/ 322222 h 3084037"/>
                <a:gd name="connsiteX9" fmla="*/ 7292004 w 7292004"/>
                <a:gd name="connsiteY9" fmla="*/ 3084037 h 3084037"/>
                <a:gd name="connsiteX10" fmla="*/ 6333 w 7292004"/>
                <a:gd name="connsiteY10" fmla="*/ 3084037 h 3084037"/>
                <a:gd name="connsiteX11" fmla="*/ 4313 w 7292004"/>
                <a:gd name="connsiteY11" fmla="*/ 1758750 h 3084037"/>
                <a:gd name="connsiteX12" fmla="*/ 405757 w 7292004"/>
                <a:gd name="connsiteY12" fmla="*/ 2149043 h 3084037"/>
                <a:gd name="connsiteX13" fmla="*/ 818351 w 7292004"/>
                <a:gd name="connsiteY13" fmla="*/ 1647238 h 3084037"/>
                <a:gd name="connsiteX14" fmla="*/ 673384 w 7292004"/>
                <a:gd name="connsiteY14" fmla="*/ 1457667 h 3084037"/>
                <a:gd name="connsiteX15" fmla="*/ 1068389 w 7292004"/>
                <a:gd name="connsiteY15" fmla="*/ 1089676 h 3084037"/>
                <a:gd name="connsiteX16" fmla="*/ 831700 w 7292004"/>
                <a:gd name="connsiteY16" fmla="*/ 837125 h 3084037"/>
                <a:gd name="connsiteX17" fmla="*/ 1184750 w 7292004"/>
                <a:gd name="connsiteY17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092719 w 7292004"/>
                <a:gd name="connsiteY8" fmla="*/ 57954 h 3084037"/>
                <a:gd name="connsiteX9" fmla="*/ 7292004 w 7292004"/>
                <a:gd name="connsiteY9" fmla="*/ 322222 h 3084037"/>
                <a:gd name="connsiteX10" fmla="*/ 7292004 w 7292004"/>
                <a:gd name="connsiteY10" fmla="*/ 3084037 h 3084037"/>
                <a:gd name="connsiteX11" fmla="*/ 6333 w 7292004"/>
                <a:gd name="connsiteY11" fmla="*/ 3084037 h 3084037"/>
                <a:gd name="connsiteX12" fmla="*/ 4313 w 7292004"/>
                <a:gd name="connsiteY12" fmla="*/ 1758750 h 3084037"/>
                <a:gd name="connsiteX13" fmla="*/ 405757 w 7292004"/>
                <a:gd name="connsiteY13" fmla="*/ 2149043 h 3084037"/>
                <a:gd name="connsiteX14" fmla="*/ 818351 w 7292004"/>
                <a:gd name="connsiteY14" fmla="*/ 1647238 h 3084037"/>
                <a:gd name="connsiteX15" fmla="*/ 673384 w 7292004"/>
                <a:gd name="connsiteY15" fmla="*/ 1457667 h 3084037"/>
                <a:gd name="connsiteX16" fmla="*/ 1068389 w 7292004"/>
                <a:gd name="connsiteY16" fmla="*/ 1089676 h 3084037"/>
                <a:gd name="connsiteX17" fmla="*/ 831700 w 7292004"/>
                <a:gd name="connsiteY17" fmla="*/ 837125 h 3084037"/>
                <a:gd name="connsiteX18" fmla="*/ 1184750 w 7292004"/>
                <a:gd name="connsiteY18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7292004 w 7292004"/>
                <a:gd name="connsiteY9" fmla="*/ 322222 h 3084037"/>
                <a:gd name="connsiteX10" fmla="*/ 7292004 w 7292004"/>
                <a:gd name="connsiteY10" fmla="*/ 3084037 h 3084037"/>
                <a:gd name="connsiteX11" fmla="*/ 6333 w 7292004"/>
                <a:gd name="connsiteY11" fmla="*/ 3084037 h 3084037"/>
                <a:gd name="connsiteX12" fmla="*/ 4313 w 7292004"/>
                <a:gd name="connsiteY12" fmla="*/ 1758750 h 3084037"/>
                <a:gd name="connsiteX13" fmla="*/ 405757 w 7292004"/>
                <a:gd name="connsiteY13" fmla="*/ 2149043 h 3084037"/>
                <a:gd name="connsiteX14" fmla="*/ 818351 w 7292004"/>
                <a:gd name="connsiteY14" fmla="*/ 1647238 h 3084037"/>
                <a:gd name="connsiteX15" fmla="*/ 673384 w 7292004"/>
                <a:gd name="connsiteY15" fmla="*/ 1457667 h 3084037"/>
                <a:gd name="connsiteX16" fmla="*/ 1068389 w 7292004"/>
                <a:gd name="connsiteY16" fmla="*/ 1089676 h 3084037"/>
                <a:gd name="connsiteX17" fmla="*/ 831700 w 7292004"/>
                <a:gd name="connsiteY17" fmla="*/ 837125 h 3084037"/>
                <a:gd name="connsiteX18" fmla="*/ 1184750 w 7292004"/>
                <a:gd name="connsiteY18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382493 w 7292004"/>
                <a:gd name="connsiteY9" fmla="*/ 309092 h 3084037"/>
                <a:gd name="connsiteX10" fmla="*/ 7292004 w 7292004"/>
                <a:gd name="connsiteY10" fmla="*/ 322222 h 3084037"/>
                <a:gd name="connsiteX11" fmla="*/ 7292004 w 7292004"/>
                <a:gd name="connsiteY11" fmla="*/ 3084037 h 3084037"/>
                <a:gd name="connsiteX12" fmla="*/ 6333 w 7292004"/>
                <a:gd name="connsiteY12" fmla="*/ 3084037 h 3084037"/>
                <a:gd name="connsiteX13" fmla="*/ 4313 w 7292004"/>
                <a:gd name="connsiteY13" fmla="*/ 1758750 h 3084037"/>
                <a:gd name="connsiteX14" fmla="*/ 405757 w 7292004"/>
                <a:gd name="connsiteY14" fmla="*/ 2149043 h 3084037"/>
                <a:gd name="connsiteX15" fmla="*/ 818351 w 7292004"/>
                <a:gd name="connsiteY15" fmla="*/ 1647238 h 3084037"/>
                <a:gd name="connsiteX16" fmla="*/ 673384 w 7292004"/>
                <a:gd name="connsiteY16" fmla="*/ 1457667 h 3084037"/>
                <a:gd name="connsiteX17" fmla="*/ 1068389 w 7292004"/>
                <a:gd name="connsiteY17" fmla="*/ 1089676 h 3084037"/>
                <a:gd name="connsiteX18" fmla="*/ 831700 w 7292004"/>
                <a:gd name="connsiteY18" fmla="*/ 837125 h 3084037"/>
                <a:gd name="connsiteX19" fmla="*/ 1184750 w 7292004"/>
                <a:gd name="connsiteY19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7292004 w 7292004"/>
                <a:gd name="connsiteY10" fmla="*/ 322222 h 3084037"/>
                <a:gd name="connsiteX11" fmla="*/ 7292004 w 7292004"/>
                <a:gd name="connsiteY11" fmla="*/ 3084037 h 3084037"/>
                <a:gd name="connsiteX12" fmla="*/ 6333 w 7292004"/>
                <a:gd name="connsiteY12" fmla="*/ 3084037 h 3084037"/>
                <a:gd name="connsiteX13" fmla="*/ 4313 w 7292004"/>
                <a:gd name="connsiteY13" fmla="*/ 1758750 h 3084037"/>
                <a:gd name="connsiteX14" fmla="*/ 405757 w 7292004"/>
                <a:gd name="connsiteY14" fmla="*/ 2149043 h 3084037"/>
                <a:gd name="connsiteX15" fmla="*/ 818351 w 7292004"/>
                <a:gd name="connsiteY15" fmla="*/ 1647238 h 3084037"/>
                <a:gd name="connsiteX16" fmla="*/ 673384 w 7292004"/>
                <a:gd name="connsiteY16" fmla="*/ 1457667 h 3084037"/>
                <a:gd name="connsiteX17" fmla="*/ 1068389 w 7292004"/>
                <a:gd name="connsiteY17" fmla="*/ 1089676 h 3084037"/>
                <a:gd name="connsiteX18" fmla="*/ 831700 w 7292004"/>
                <a:gd name="connsiteY18" fmla="*/ 837125 h 3084037"/>
                <a:gd name="connsiteX19" fmla="*/ 1184750 w 7292004"/>
                <a:gd name="connsiteY19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678707 w 7292004"/>
                <a:gd name="connsiteY10" fmla="*/ 354168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227947 w 7292004"/>
                <a:gd name="connsiteY10" fmla="*/ 502275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227947 w 7292004"/>
                <a:gd name="connsiteY10" fmla="*/ 502275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7292004 w 7292004"/>
                <a:gd name="connsiteY11" fmla="*/ 322222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7292004 w 7292004"/>
                <a:gd name="connsiteY12" fmla="*/ 3084037 h 3084037"/>
                <a:gd name="connsiteX13" fmla="*/ 6333 w 7292004"/>
                <a:gd name="connsiteY13" fmla="*/ 3084037 h 3084037"/>
                <a:gd name="connsiteX14" fmla="*/ 4313 w 7292004"/>
                <a:gd name="connsiteY14" fmla="*/ 1758750 h 3084037"/>
                <a:gd name="connsiteX15" fmla="*/ 405757 w 7292004"/>
                <a:gd name="connsiteY15" fmla="*/ 2149043 h 3084037"/>
                <a:gd name="connsiteX16" fmla="*/ 818351 w 7292004"/>
                <a:gd name="connsiteY16" fmla="*/ 1647238 h 3084037"/>
                <a:gd name="connsiteX17" fmla="*/ 673384 w 7292004"/>
                <a:gd name="connsiteY17" fmla="*/ 1457667 h 3084037"/>
                <a:gd name="connsiteX18" fmla="*/ 1068389 w 7292004"/>
                <a:gd name="connsiteY18" fmla="*/ 1089676 h 3084037"/>
                <a:gd name="connsiteX19" fmla="*/ 831700 w 7292004"/>
                <a:gd name="connsiteY19" fmla="*/ 837125 h 3084037"/>
                <a:gd name="connsiteX20" fmla="*/ 1184750 w 7292004"/>
                <a:gd name="connsiteY20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6768859 w 7292004"/>
                <a:gd name="connsiteY12" fmla="*/ 1275007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706015 w 7292004"/>
                <a:gd name="connsiteY11" fmla="*/ 1056318 h 3084037"/>
                <a:gd name="connsiteX12" fmla="*/ 6839692 w 7292004"/>
                <a:gd name="connsiteY12" fmla="*/ 972354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92004 w 7292004"/>
                <a:gd name="connsiteY13" fmla="*/ 3084037 h 3084037"/>
                <a:gd name="connsiteX14" fmla="*/ 6333 w 7292004"/>
                <a:gd name="connsiteY14" fmla="*/ 3084037 h 3084037"/>
                <a:gd name="connsiteX15" fmla="*/ 4313 w 7292004"/>
                <a:gd name="connsiteY15" fmla="*/ 1758750 h 3084037"/>
                <a:gd name="connsiteX16" fmla="*/ 405757 w 7292004"/>
                <a:gd name="connsiteY16" fmla="*/ 2149043 h 3084037"/>
                <a:gd name="connsiteX17" fmla="*/ 818351 w 7292004"/>
                <a:gd name="connsiteY17" fmla="*/ 1647238 h 3084037"/>
                <a:gd name="connsiteX18" fmla="*/ 673384 w 7292004"/>
                <a:gd name="connsiteY18" fmla="*/ 1457667 h 3084037"/>
                <a:gd name="connsiteX19" fmla="*/ 1068389 w 7292004"/>
                <a:gd name="connsiteY19" fmla="*/ 1089676 h 3084037"/>
                <a:gd name="connsiteX20" fmla="*/ 831700 w 7292004"/>
                <a:gd name="connsiteY20" fmla="*/ 837125 h 3084037"/>
                <a:gd name="connsiteX21" fmla="*/ 1184750 w 7292004"/>
                <a:gd name="connsiteY21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6942724 w 7292004"/>
                <a:gd name="connsiteY13" fmla="*/ 1442433 h 3084037"/>
                <a:gd name="connsiteX14" fmla="*/ 7292004 w 7292004"/>
                <a:gd name="connsiteY14" fmla="*/ 3084037 h 3084037"/>
                <a:gd name="connsiteX15" fmla="*/ 6333 w 7292004"/>
                <a:gd name="connsiteY15" fmla="*/ 3084037 h 3084037"/>
                <a:gd name="connsiteX16" fmla="*/ 4313 w 7292004"/>
                <a:gd name="connsiteY16" fmla="*/ 1758750 h 3084037"/>
                <a:gd name="connsiteX17" fmla="*/ 405757 w 7292004"/>
                <a:gd name="connsiteY17" fmla="*/ 2149043 h 3084037"/>
                <a:gd name="connsiteX18" fmla="*/ 818351 w 7292004"/>
                <a:gd name="connsiteY18" fmla="*/ 1647238 h 3084037"/>
                <a:gd name="connsiteX19" fmla="*/ 673384 w 7292004"/>
                <a:gd name="connsiteY19" fmla="*/ 1457667 h 3084037"/>
                <a:gd name="connsiteX20" fmla="*/ 1068389 w 7292004"/>
                <a:gd name="connsiteY20" fmla="*/ 1089676 h 3084037"/>
                <a:gd name="connsiteX21" fmla="*/ 831700 w 7292004"/>
                <a:gd name="connsiteY21" fmla="*/ 837125 h 3084037"/>
                <a:gd name="connsiteX22" fmla="*/ 1184750 w 7292004"/>
                <a:gd name="connsiteY22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7292004 w 7292004"/>
                <a:gd name="connsiteY14" fmla="*/ 3084037 h 3084037"/>
                <a:gd name="connsiteX15" fmla="*/ 6333 w 7292004"/>
                <a:gd name="connsiteY15" fmla="*/ 3084037 h 3084037"/>
                <a:gd name="connsiteX16" fmla="*/ 4313 w 7292004"/>
                <a:gd name="connsiteY16" fmla="*/ 1758750 h 3084037"/>
                <a:gd name="connsiteX17" fmla="*/ 405757 w 7292004"/>
                <a:gd name="connsiteY17" fmla="*/ 2149043 h 3084037"/>
                <a:gd name="connsiteX18" fmla="*/ 818351 w 7292004"/>
                <a:gd name="connsiteY18" fmla="*/ 1647238 h 3084037"/>
                <a:gd name="connsiteX19" fmla="*/ 673384 w 7292004"/>
                <a:gd name="connsiteY19" fmla="*/ 1457667 h 3084037"/>
                <a:gd name="connsiteX20" fmla="*/ 1068389 w 7292004"/>
                <a:gd name="connsiteY20" fmla="*/ 1089676 h 3084037"/>
                <a:gd name="connsiteX21" fmla="*/ 831700 w 7292004"/>
                <a:gd name="connsiteY21" fmla="*/ 837125 h 3084037"/>
                <a:gd name="connsiteX22" fmla="*/ 1184750 w 7292004"/>
                <a:gd name="connsiteY22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7271136 w 7292004"/>
                <a:gd name="connsiteY14" fmla="*/ 1803041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71891 w 7292004"/>
                <a:gd name="connsiteY14" fmla="*/ 1738647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91209 w 7292004"/>
                <a:gd name="connsiteY14" fmla="*/ 1751526 h 3084037"/>
                <a:gd name="connsiteX15" fmla="*/ 7292004 w 7292004"/>
                <a:gd name="connsiteY15" fmla="*/ 3084037 h 3084037"/>
                <a:gd name="connsiteX16" fmla="*/ 6333 w 7292004"/>
                <a:gd name="connsiteY16" fmla="*/ 3084037 h 3084037"/>
                <a:gd name="connsiteX17" fmla="*/ 4313 w 7292004"/>
                <a:gd name="connsiteY17" fmla="*/ 1758750 h 3084037"/>
                <a:gd name="connsiteX18" fmla="*/ 405757 w 7292004"/>
                <a:gd name="connsiteY18" fmla="*/ 2149043 h 3084037"/>
                <a:gd name="connsiteX19" fmla="*/ 818351 w 7292004"/>
                <a:gd name="connsiteY19" fmla="*/ 1647238 h 3084037"/>
                <a:gd name="connsiteX20" fmla="*/ 673384 w 7292004"/>
                <a:gd name="connsiteY20" fmla="*/ 1457667 h 3084037"/>
                <a:gd name="connsiteX21" fmla="*/ 1068389 w 7292004"/>
                <a:gd name="connsiteY21" fmla="*/ 1089676 h 3084037"/>
                <a:gd name="connsiteX22" fmla="*/ 831700 w 7292004"/>
                <a:gd name="connsiteY22" fmla="*/ 837125 h 3084037"/>
                <a:gd name="connsiteX23" fmla="*/ 1184750 w 7292004"/>
                <a:gd name="connsiteY23" fmla="*/ 489647 h 3084037"/>
                <a:gd name="connsiteX0" fmla="*/ 1184750 w 7292004"/>
                <a:gd name="connsiteY0" fmla="*/ 489647 h 3084037"/>
                <a:gd name="connsiteX1" fmla="*/ 1469203 w 7292004"/>
                <a:gd name="connsiteY1" fmla="*/ 779170 h 3084037"/>
                <a:gd name="connsiteX2" fmla="*/ 1849130 w 7292004"/>
                <a:gd name="connsiteY2" fmla="*/ 367046 h 3084037"/>
                <a:gd name="connsiteX3" fmla="*/ 1977919 w 7292004"/>
                <a:gd name="connsiteY3" fmla="*/ 515153 h 3084037"/>
                <a:gd name="connsiteX4" fmla="*/ 2132465 w 7292004"/>
                <a:gd name="connsiteY4" fmla="*/ 386365 h 3084037"/>
                <a:gd name="connsiteX5" fmla="*/ 2016554 w 7292004"/>
                <a:gd name="connsiteY5" fmla="*/ 270454 h 3084037"/>
                <a:gd name="connsiteX6" fmla="*/ 2280572 w 7292004"/>
                <a:gd name="connsiteY6" fmla="*/ 6438 h 3084037"/>
                <a:gd name="connsiteX7" fmla="*/ 5828702 w 7292004"/>
                <a:gd name="connsiteY7" fmla="*/ 0 h 3084037"/>
                <a:gd name="connsiteX8" fmla="*/ 6137795 w 7292004"/>
                <a:gd name="connsiteY8" fmla="*/ 296213 h 3084037"/>
                <a:gd name="connsiteX9" fmla="*/ 6066960 w 7292004"/>
                <a:gd name="connsiteY9" fmla="*/ 373486 h 3084037"/>
                <a:gd name="connsiteX10" fmla="*/ 6169992 w 7292004"/>
                <a:gd name="connsiteY10" fmla="*/ 508714 h 3084037"/>
                <a:gd name="connsiteX11" fmla="*/ 6699576 w 7292004"/>
                <a:gd name="connsiteY11" fmla="*/ 1075636 h 3084037"/>
                <a:gd name="connsiteX12" fmla="*/ 6839692 w 7292004"/>
                <a:gd name="connsiteY12" fmla="*/ 972354 h 3084037"/>
                <a:gd name="connsiteX13" fmla="*/ 7264696 w 7292004"/>
                <a:gd name="connsiteY13" fmla="*/ 1397357 h 3084037"/>
                <a:gd name="connsiteX14" fmla="*/ 6891209 w 7292004"/>
                <a:gd name="connsiteY14" fmla="*/ 1751526 h 3084037"/>
                <a:gd name="connsiteX15" fmla="*/ 6942724 w 7292004"/>
                <a:gd name="connsiteY15" fmla="*/ 1964027 h 3084037"/>
                <a:gd name="connsiteX16" fmla="*/ 7292004 w 7292004"/>
                <a:gd name="connsiteY16" fmla="*/ 3084037 h 3084037"/>
                <a:gd name="connsiteX17" fmla="*/ 6333 w 7292004"/>
                <a:gd name="connsiteY17" fmla="*/ 3084037 h 3084037"/>
                <a:gd name="connsiteX18" fmla="*/ 4313 w 7292004"/>
                <a:gd name="connsiteY18" fmla="*/ 1758750 h 3084037"/>
                <a:gd name="connsiteX19" fmla="*/ 405757 w 7292004"/>
                <a:gd name="connsiteY19" fmla="*/ 2149043 h 3084037"/>
                <a:gd name="connsiteX20" fmla="*/ 818351 w 7292004"/>
                <a:gd name="connsiteY20" fmla="*/ 1647238 h 3084037"/>
                <a:gd name="connsiteX21" fmla="*/ 673384 w 7292004"/>
                <a:gd name="connsiteY21" fmla="*/ 1457667 h 3084037"/>
                <a:gd name="connsiteX22" fmla="*/ 1068389 w 7292004"/>
                <a:gd name="connsiteY22" fmla="*/ 1089676 h 3084037"/>
                <a:gd name="connsiteX23" fmla="*/ 831700 w 7292004"/>
                <a:gd name="connsiteY23" fmla="*/ 837125 h 3084037"/>
                <a:gd name="connsiteX24" fmla="*/ 1184750 w 7292004"/>
                <a:gd name="connsiteY24" fmla="*/ 489647 h 3084037"/>
                <a:gd name="connsiteX0" fmla="*/ 1184750 w 7316212"/>
                <a:gd name="connsiteY0" fmla="*/ 489647 h 3084037"/>
                <a:gd name="connsiteX1" fmla="*/ 1469203 w 7316212"/>
                <a:gd name="connsiteY1" fmla="*/ 779170 h 3084037"/>
                <a:gd name="connsiteX2" fmla="*/ 1849130 w 7316212"/>
                <a:gd name="connsiteY2" fmla="*/ 367046 h 3084037"/>
                <a:gd name="connsiteX3" fmla="*/ 1977919 w 7316212"/>
                <a:gd name="connsiteY3" fmla="*/ 515153 h 3084037"/>
                <a:gd name="connsiteX4" fmla="*/ 2132465 w 7316212"/>
                <a:gd name="connsiteY4" fmla="*/ 386365 h 3084037"/>
                <a:gd name="connsiteX5" fmla="*/ 2016554 w 7316212"/>
                <a:gd name="connsiteY5" fmla="*/ 270454 h 3084037"/>
                <a:gd name="connsiteX6" fmla="*/ 2280572 w 7316212"/>
                <a:gd name="connsiteY6" fmla="*/ 6438 h 3084037"/>
                <a:gd name="connsiteX7" fmla="*/ 5828702 w 7316212"/>
                <a:gd name="connsiteY7" fmla="*/ 0 h 3084037"/>
                <a:gd name="connsiteX8" fmla="*/ 6137795 w 7316212"/>
                <a:gd name="connsiteY8" fmla="*/ 296213 h 3084037"/>
                <a:gd name="connsiteX9" fmla="*/ 6066960 w 7316212"/>
                <a:gd name="connsiteY9" fmla="*/ 373486 h 3084037"/>
                <a:gd name="connsiteX10" fmla="*/ 6169992 w 7316212"/>
                <a:gd name="connsiteY10" fmla="*/ 508714 h 3084037"/>
                <a:gd name="connsiteX11" fmla="*/ 6699576 w 7316212"/>
                <a:gd name="connsiteY11" fmla="*/ 1075636 h 3084037"/>
                <a:gd name="connsiteX12" fmla="*/ 6839692 w 7316212"/>
                <a:gd name="connsiteY12" fmla="*/ 972354 h 3084037"/>
                <a:gd name="connsiteX13" fmla="*/ 7264696 w 7316212"/>
                <a:gd name="connsiteY13" fmla="*/ 1397357 h 3084037"/>
                <a:gd name="connsiteX14" fmla="*/ 6891209 w 7316212"/>
                <a:gd name="connsiteY14" fmla="*/ 1751526 h 3084037"/>
                <a:gd name="connsiteX15" fmla="*/ 7316212 w 7316212"/>
                <a:gd name="connsiteY15" fmla="*/ 2182967 h 3084037"/>
                <a:gd name="connsiteX16" fmla="*/ 7292004 w 7316212"/>
                <a:gd name="connsiteY16" fmla="*/ 3084037 h 3084037"/>
                <a:gd name="connsiteX17" fmla="*/ 6333 w 7316212"/>
                <a:gd name="connsiteY17" fmla="*/ 3084037 h 3084037"/>
                <a:gd name="connsiteX18" fmla="*/ 4313 w 7316212"/>
                <a:gd name="connsiteY18" fmla="*/ 1758750 h 3084037"/>
                <a:gd name="connsiteX19" fmla="*/ 405757 w 7316212"/>
                <a:gd name="connsiteY19" fmla="*/ 2149043 h 3084037"/>
                <a:gd name="connsiteX20" fmla="*/ 818351 w 7316212"/>
                <a:gd name="connsiteY20" fmla="*/ 1647238 h 3084037"/>
                <a:gd name="connsiteX21" fmla="*/ 673384 w 7316212"/>
                <a:gd name="connsiteY21" fmla="*/ 1457667 h 3084037"/>
                <a:gd name="connsiteX22" fmla="*/ 1068389 w 7316212"/>
                <a:gd name="connsiteY22" fmla="*/ 1089676 h 3084037"/>
                <a:gd name="connsiteX23" fmla="*/ 831700 w 7316212"/>
                <a:gd name="connsiteY23" fmla="*/ 837125 h 3084037"/>
                <a:gd name="connsiteX24" fmla="*/ 1184750 w 7316212"/>
                <a:gd name="connsiteY24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6333 w 7317762"/>
                <a:gd name="connsiteY17" fmla="*/ 3084037 h 3084037"/>
                <a:gd name="connsiteX18" fmla="*/ 4313 w 7317762"/>
                <a:gd name="connsiteY18" fmla="*/ 1758750 h 3084037"/>
                <a:gd name="connsiteX19" fmla="*/ 405757 w 7317762"/>
                <a:gd name="connsiteY19" fmla="*/ 2149043 h 3084037"/>
                <a:gd name="connsiteX20" fmla="*/ 818351 w 7317762"/>
                <a:gd name="connsiteY20" fmla="*/ 1647238 h 3084037"/>
                <a:gd name="connsiteX21" fmla="*/ 673384 w 7317762"/>
                <a:gd name="connsiteY21" fmla="*/ 1457667 h 3084037"/>
                <a:gd name="connsiteX22" fmla="*/ 1068389 w 7317762"/>
                <a:gd name="connsiteY22" fmla="*/ 1089676 h 3084037"/>
                <a:gd name="connsiteX23" fmla="*/ 831700 w 7317762"/>
                <a:gd name="connsiteY23" fmla="*/ 837125 h 3084037"/>
                <a:gd name="connsiteX24" fmla="*/ 1184750 w 7317762"/>
                <a:gd name="connsiteY24" fmla="*/ 489647 h 3084037"/>
                <a:gd name="connsiteX0" fmla="*/ 1184750 w 7317762"/>
                <a:gd name="connsiteY0" fmla="*/ 489647 h 3085746"/>
                <a:gd name="connsiteX1" fmla="*/ 1469203 w 7317762"/>
                <a:gd name="connsiteY1" fmla="*/ 779170 h 3085746"/>
                <a:gd name="connsiteX2" fmla="*/ 1849130 w 7317762"/>
                <a:gd name="connsiteY2" fmla="*/ 367046 h 3085746"/>
                <a:gd name="connsiteX3" fmla="*/ 1977919 w 7317762"/>
                <a:gd name="connsiteY3" fmla="*/ 515153 h 3085746"/>
                <a:gd name="connsiteX4" fmla="*/ 2132465 w 7317762"/>
                <a:gd name="connsiteY4" fmla="*/ 386365 h 3085746"/>
                <a:gd name="connsiteX5" fmla="*/ 2016554 w 7317762"/>
                <a:gd name="connsiteY5" fmla="*/ 270454 h 3085746"/>
                <a:gd name="connsiteX6" fmla="*/ 2280572 w 7317762"/>
                <a:gd name="connsiteY6" fmla="*/ 6438 h 3085746"/>
                <a:gd name="connsiteX7" fmla="*/ 5828702 w 7317762"/>
                <a:gd name="connsiteY7" fmla="*/ 0 h 3085746"/>
                <a:gd name="connsiteX8" fmla="*/ 6137795 w 7317762"/>
                <a:gd name="connsiteY8" fmla="*/ 296213 h 3085746"/>
                <a:gd name="connsiteX9" fmla="*/ 6066960 w 7317762"/>
                <a:gd name="connsiteY9" fmla="*/ 373486 h 3085746"/>
                <a:gd name="connsiteX10" fmla="*/ 6169992 w 7317762"/>
                <a:gd name="connsiteY10" fmla="*/ 508714 h 3085746"/>
                <a:gd name="connsiteX11" fmla="*/ 6699576 w 7317762"/>
                <a:gd name="connsiteY11" fmla="*/ 1075636 h 3085746"/>
                <a:gd name="connsiteX12" fmla="*/ 6839692 w 7317762"/>
                <a:gd name="connsiteY12" fmla="*/ 972354 h 3085746"/>
                <a:gd name="connsiteX13" fmla="*/ 7264696 w 7317762"/>
                <a:gd name="connsiteY13" fmla="*/ 1397357 h 3085746"/>
                <a:gd name="connsiteX14" fmla="*/ 6891209 w 7317762"/>
                <a:gd name="connsiteY14" fmla="*/ 1751526 h 3085746"/>
                <a:gd name="connsiteX15" fmla="*/ 7316212 w 7317762"/>
                <a:gd name="connsiteY15" fmla="*/ 2182967 h 3085746"/>
                <a:gd name="connsiteX16" fmla="*/ 7317762 w 7317762"/>
                <a:gd name="connsiteY16" fmla="*/ 3084037 h 3085746"/>
                <a:gd name="connsiteX17" fmla="*/ 2134193 w 7317762"/>
                <a:gd name="connsiteY17" fmla="*/ 3085746 h 3085746"/>
                <a:gd name="connsiteX18" fmla="*/ 6333 w 7317762"/>
                <a:gd name="connsiteY18" fmla="*/ 3084037 h 3085746"/>
                <a:gd name="connsiteX19" fmla="*/ 4313 w 7317762"/>
                <a:gd name="connsiteY19" fmla="*/ 1758750 h 3085746"/>
                <a:gd name="connsiteX20" fmla="*/ 405757 w 7317762"/>
                <a:gd name="connsiteY20" fmla="*/ 2149043 h 3085746"/>
                <a:gd name="connsiteX21" fmla="*/ 818351 w 7317762"/>
                <a:gd name="connsiteY21" fmla="*/ 1647238 h 3085746"/>
                <a:gd name="connsiteX22" fmla="*/ 673384 w 7317762"/>
                <a:gd name="connsiteY22" fmla="*/ 1457667 h 3085746"/>
                <a:gd name="connsiteX23" fmla="*/ 1068389 w 7317762"/>
                <a:gd name="connsiteY23" fmla="*/ 1089676 h 3085746"/>
                <a:gd name="connsiteX24" fmla="*/ 831700 w 7317762"/>
                <a:gd name="connsiteY24" fmla="*/ 837125 h 3085746"/>
                <a:gd name="connsiteX25" fmla="*/ 1184750 w 7317762"/>
                <a:gd name="connsiteY25" fmla="*/ 489647 h 3085746"/>
                <a:gd name="connsiteX0" fmla="*/ 1184750 w 7317762"/>
                <a:gd name="connsiteY0" fmla="*/ 489647 h 3085746"/>
                <a:gd name="connsiteX1" fmla="*/ 1469203 w 7317762"/>
                <a:gd name="connsiteY1" fmla="*/ 779170 h 3085746"/>
                <a:gd name="connsiteX2" fmla="*/ 1849130 w 7317762"/>
                <a:gd name="connsiteY2" fmla="*/ 367046 h 3085746"/>
                <a:gd name="connsiteX3" fmla="*/ 1977919 w 7317762"/>
                <a:gd name="connsiteY3" fmla="*/ 515153 h 3085746"/>
                <a:gd name="connsiteX4" fmla="*/ 2132465 w 7317762"/>
                <a:gd name="connsiteY4" fmla="*/ 386365 h 3085746"/>
                <a:gd name="connsiteX5" fmla="*/ 2016554 w 7317762"/>
                <a:gd name="connsiteY5" fmla="*/ 270454 h 3085746"/>
                <a:gd name="connsiteX6" fmla="*/ 2280572 w 7317762"/>
                <a:gd name="connsiteY6" fmla="*/ 6438 h 3085746"/>
                <a:gd name="connsiteX7" fmla="*/ 5828702 w 7317762"/>
                <a:gd name="connsiteY7" fmla="*/ 0 h 3085746"/>
                <a:gd name="connsiteX8" fmla="*/ 6137795 w 7317762"/>
                <a:gd name="connsiteY8" fmla="*/ 296213 h 3085746"/>
                <a:gd name="connsiteX9" fmla="*/ 6066960 w 7317762"/>
                <a:gd name="connsiteY9" fmla="*/ 373486 h 3085746"/>
                <a:gd name="connsiteX10" fmla="*/ 6169992 w 7317762"/>
                <a:gd name="connsiteY10" fmla="*/ 508714 h 3085746"/>
                <a:gd name="connsiteX11" fmla="*/ 6699576 w 7317762"/>
                <a:gd name="connsiteY11" fmla="*/ 1075636 h 3085746"/>
                <a:gd name="connsiteX12" fmla="*/ 6839692 w 7317762"/>
                <a:gd name="connsiteY12" fmla="*/ 972354 h 3085746"/>
                <a:gd name="connsiteX13" fmla="*/ 7264696 w 7317762"/>
                <a:gd name="connsiteY13" fmla="*/ 1397357 h 3085746"/>
                <a:gd name="connsiteX14" fmla="*/ 6891209 w 7317762"/>
                <a:gd name="connsiteY14" fmla="*/ 1751526 h 3085746"/>
                <a:gd name="connsiteX15" fmla="*/ 7316212 w 7317762"/>
                <a:gd name="connsiteY15" fmla="*/ 2182967 h 3085746"/>
                <a:gd name="connsiteX16" fmla="*/ 7317762 w 7317762"/>
                <a:gd name="connsiteY16" fmla="*/ 3084037 h 3085746"/>
                <a:gd name="connsiteX17" fmla="*/ 2000378 w 7317762"/>
                <a:gd name="connsiteY17" fmla="*/ 3085746 h 3085746"/>
                <a:gd name="connsiteX18" fmla="*/ 6333 w 7317762"/>
                <a:gd name="connsiteY18" fmla="*/ 3084037 h 3085746"/>
                <a:gd name="connsiteX19" fmla="*/ 4313 w 7317762"/>
                <a:gd name="connsiteY19" fmla="*/ 1758750 h 3085746"/>
                <a:gd name="connsiteX20" fmla="*/ 405757 w 7317762"/>
                <a:gd name="connsiteY20" fmla="*/ 2149043 h 3085746"/>
                <a:gd name="connsiteX21" fmla="*/ 818351 w 7317762"/>
                <a:gd name="connsiteY21" fmla="*/ 1647238 h 3085746"/>
                <a:gd name="connsiteX22" fmla="*/ 673384 w 7317762"/>
                <a:gd name="connsiteY22" fmla="*/ 1457667 h 3085746"/>
                <a:gd name="connsiteX23" fmla="*/ 1068389 w 7317762"/>
                <a:gd name="connsiteY23" fmla="*/ 1089676 h 3085746"/>
                <a:gd name="connsiteX24" fmla="*/ 831700 w 7317762"/>
                <a:gd name="connsiteY24" fmla="*/ 837125 h 3085746"/>
                <a:gd name="connsiteX25" fmla="*/ 1184750 w 7317762"/>
                <a:gd name="connsiteY25" fmla="*/ 489647 h 3085746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1991457 w 7317762"/>
                <a:gd name="connsiteY17" fmla="*/ 2804735 h 3084037"/>
                <a:gd name="connsiteX18" fmla="*/ 6333 w 7317762"/>
                <a:gd name="connsiteY18" fmla="*/ 3084037 h 3084037"/>
                <a:gd name="connsiteX19" fmla="*/ 4313 w 7317762"/>
                <a:gd name="connsiteY19" fmla="*/ 1758750 h 3084037"/>
                <a:gd name="connsiteX20" fmla="*/ 405757 w 7317762"/>
                <a:gd name="connsiteY20" fmla="*/ 2149043 h 3084037"/>
                <a:gd name="connsiteX21" fmla="*/ 818351 w 7317762"/>
                <a:gd name="connsiteY21" fmla="*/ 1647238 h 3084037"/>
                <a:gd name="connsiteX22" fmla="*/ 673384 w 7317762"/>
                <a:gd name="connsiteY22" fmla="*/ 1457667 h 3084037"/>
                <a:gd name="connsiteX23" fmla="*/ 1068389 w 7317762"/>
                <a:gd name="connsiteY23" fmla="*/ 1089676 h 3084037"/>
                <a:gd name="connsiteX24" fmla="*/ 831700 w 7317762"/>
                <a:gd name="connsiteY24" fmla="*/ 837125 h 3084037"/>
                <a:gd name="connsiteX25" fmla="*/ 1184750 w 7317762"/>
                <a:gd name="connsiteY25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82111 w 7317762"/>
                <a:gd name="connsiteY17" fmla="*/ 2844879 h 3084037"/>
                <a:gd name="connsiteX18" fmla="*/ 1991457 w 7317762"/>
                <a:gd name="connsiteY18" fmla="*/ 2804735 h 3084037"/>
                <a:gd name="connsiteX19" fmla="*/ 6333 w 7317762"/>
                <a:gd name="connsiteY19" fmla="*/ 3084037 h 3084037"/>
                <a:gd name="connsiteX20" fmla="*/ 4313 w 7317762"/>
                <a:gd name="connsiteY20" fmla="*/ 1758750 h 3084037"/>
                <a:gd name="connsiteX21" fmla="*/ 405757 w 7317762"/>
                <a:gd name="connsiteY21" fmla="*/ 2149043 h 3084037"/>
                <a:gd name="connsiteX22" fmla="*/ 818351 w 7317762"/>
                <a:gd name="connsiteY22" fmla="*/ 1647238 h 3084037"/>
                <a:gd name="connsiteX23" fmla="*/ 673384 w 7317762"/>
                <a:gd name="connsiteY23" fmla="*/ 1457667 h 3084037"/>
                <a:gd name="connsiteX24" fmla="*/ 1068389 w 7317762"/>
                <a:gd name="connsiteY24" fmla="*/ 1089676 h 3084037"/>
                <a:gd name="connsiteX25" fmla="*/ 831700 w 7317762"/>
                <a:gd name="connsiteY25" fmla="*/ 837125 h 3084037"/>
                <a:gd name="connsiteX26" fmla="*/ 1184750 w 7317762"/>
                <a:gd name="connsiteY26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50888 w 7317762"/>
                <a:gd name="connsiteY17" fmla="*/ 2795814 h 3084037"/>
                <a:gd name="connsiteX18" fmla="*/ 1991457 w 7317762"/>
                <a:gd name="connsiteY18" fmla="*/ 2804735 h 3084037"/>
                <a:gd name="connsiteX19" fmla="*/ 6333 w 7317762"/>
                <a:gd name="connsiteY19" fmla="*/ 3084037 h 3084037"/>
                <a:gd name="connsiteX20" fmla="*/ 4313 w 7317762"/>
                <a:gd name="connsiteY20" fmla="*/ 1758750 h 3084037"/>
                <a:gd name="connsiteX21" fmla="*/ 405757 w 7317762"/>
                <a:gd name="connsiteY21" fmla="*/ 2149043 h 3084037"/>
                <a:gd name="connsiteX22" fmla="*/ 818351 w 7317762"/>
                <a:gd name="connsiteY22" fmla="*/ 1647238 h 3084037"/>
                <a:gd name="connsiteX23" fmla="*/ 673384 w 7317762"/>
                <a:gd name="connsiteY23" fmla="*/ 1457667 h 3084037"/>
                <a:gd name="connsiteX24" fmla="*/ 1068389 w 7317762"/>
                <a:gd name="connsiteY24" fmla="*/ 1089676 h 3084037"/>
                <a:gd name="connsiteX25" fmla="*/ 831700 w 7317762"/>
                <a:gd name="connsiteY25" fmla="*/ 837125 h 3084037"/>
                <a:gd name="connsiteX26" fmla="*/ 1184750 w 7317762"/>
                <a:gd name="connsiteY26" fmla="*/ 489647 h 3084037"/>
                <a:gd name="connsiteX0" fmla="*/ 1184750 w 7317762"/>
                <a:gd name="connsiteY0" fmla="*/ 489647 h 3084037"/>
                <a:gd name="connsiteX1" fmla="*/ 1469203 w 7317762"/>
                <a:gd name="connsiteY1" fmla="*/ 779170 h 3084037"/>
                <a:gd name="connsiteX2" fmla="*/ 1849130 w 7317762"/>
                <a:gd name="connsiteY2" fmla="*/ 367046 h 3084037"/>
                <a:gd name="connsiteX3" fmla="*/ 1977919 w 7317762"/>
                <a:gd name="connsiteY3" fmla="*/ 515153 h 3084037"/>
                <a:gd name="connsiteX4" fmla="*/ 2132465 w 7317762"/>
                <a:gd name="connsiteY4" fmla="*/ 386365 h 3084037"/>
                <a:gd name="connsiteX5" fmla="*/ 2016554 w 7317762"/>
                <a:gd name="connsiteY5" fmla="*/ 270454 h 3084037"/>
                <a:gd name="connsiteX6" fmla="*/ 2280572 w 7317762"/>
                <a:gd name="connsiteY6" fmla="*/ 6438 h 3084037"/>
                <a:gd name="connsiteX7" fmla="*/ 5828702 w 7317762"/>
                <a:gd name="connsiteY7" fmla="*/ 0 h 3084037"/>
                <a:gd name="connsiteX8" fmla="*/ 6137795 w 7317762"/>
                <a:gd name="connsiteY8" fmla="*/ 296213 h 3084037"/>
                <a:gd name="connsiteX9" fmla="*/ 6066960 w 7317762"/>
                <a:gd name="connsiteY9" fmla="*/ 373486 h 3084037"/>
                <a:gd name="connsiteX10" fmla="*/ 6169992 w 7317762"/>
                <a:gd name="connsiteY10" fmla="*/ 508714 h 3084037"/>
                <a:gd name="connsiteX11" fmla="*/ 6699576 w 7317762"/>
                <a:gd name="connsiteY11" fmla="*/ 1075636 h 3084037"/>
                <a:gd name="connsiteX12" fmla="*/ 6839692 w 7317762"/>
                <a:gd name="connsiteY12" fmla="*/ 972354 h 3084037"/>
                <a:gd name="connsiteX13" fmla="*/ 7264696 w 7317762"/>
                <a:gd name="connsiteY13" fmla="*/ 1397357 h 3084037"/>
                <a:gd name="connsiteX14" fmla="*/ 6891209 w 7317762"/>
                <a:gd name="connsiteY14" fmla="*/ 1751526 h 3084037"/>
                <a:gd name="connsiteX15" fmla="*/ 7316212 w 7317762"/>
                <a:gd name="connsiteY15" fmla="*/ 2182967 h 3084037"/>
                <a:gd name="connsiteX16" fmla="*/ 7317762 w 7317762"/>
                <a:gd name="connsiteY16" fmla="*/ 3084037 h 3084037"/>
                <a:gd name="connsiteX17" fmla="*/ 2450888 w 7317762"/>
                <a:gd name="connsiteY17" fmla="*/ 2795814 h 3084037"/>
                <a:gd name="connsiteX18" fmla="*/ 1991457 w 7317762"/>
                <a:gd name="connsiteY18" fmla="*/ 2804735 h 3084037"/>
                <a:gd name="connsiteX19" fmla="*/ 1683684 w 7317762"/>
                <a:gd name="connsiteY19" fmla="*/ 2853800 h 3084037"/>
                <a:gd name="connsiteX20" fmla="*/ 6333 w 7317762"/>
                <a:gd name="connsiteY20" fmla="*/ 3084037 h 3084037"/>
                <a:gd name="connsiteX21" fmla="*/ 4313 w 7317762"/>
                <a:gd name="connsiteY21" fmla="*/ 1758750 h 3084037"/>
                <a:gd name="connsiteX22" fmla="*/ 405757 w 7317762"/>
                <a:gd name="connsiteY22" fmla="*/ 2149043 h 3084037"/>
                <a:gd name="connsiteX23" fmla="*/ 818351 w 7317762"/>
                <a:gd name="connsiteY23" fmla="*/ 1647238 h 3084037"/>
                <a:gd name="connsiteX24" fmla="*/ 673384 w 7317762"/>
                <a:gd name="connsiteY24" fmla="*/ 1457667 h 3084037"/>
                <a:gd name="connsiteX25" fmla="*/ 1068389 w 7317762"/>
                <a:gd name="connsiteY25" fmla="*/ 1089676 h 3084037"/>
                <a:gd name="connsiteX26" fmla="*/ 831700 w 7317762"/>
                <a:gd name="connsiteY26" fmla="*/ 837125 h 3084037"/>
                <a:gd name="connsiteX27" fmla="*/ 1184750 w 7317762"/>
                <a:gd name="connsiteY27" fmla="*/ 489647 h 3084037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2450888 w 7317762"/>
                <a:gd name="connsiteY17" fmla="*/ 2795814 h 3090206"/>
                <a:gd name="connsiteX18" fmla="*/ 1991457 w 7317762"/>
                <a:gd name="connsiteY18" fmla="*/ 2804735 h 3090206"/>
                <a:gd name="connsiteX19" fmla="*/ 2000379 w 7317762"/>
                <a:gd name="connsiteY19" fmla="*/ 3090206 h 3090206"/>
                <a:gd name="connsiteX20" fmla="*/ 6333 w 7317762"/>
                <a:gd name="connsiteY20" fmla="*/ 3084037 h 3090206"/>
                <a:gd name="connsiteX21" fmla="*/ 4313 w 7317762"/>
                <a:gd name="connsiteY21" fmla="*/ 1758750 h 3090206"/>
                <a:gd name="connsiteX22" fmla="*/ 405757 w 7317762"/>
                <a:gd name="connsiteY22" fmla="*/ 2149043 h 3090206"/>
                <a:gd name="connsiteX23" fmla="*/ 818351 w 7317762"/>
                <a:gd name="connsiteY23" fmla="*/ 1647238 h 3090206"/>
                <a:gd name="connsiteX24" fmla="*/ 673384 w 7317762"/>
                <a:gd name="connsiteY24" fmla="*/ 1457667 h 3090206"/>
                <a:gd name="connsiteX25" fmla="*/ 1068389 w 7317762"/>
                <a:gd name="connsiteY25" fmla="*/ 1089676 h 3090206"/>
                <a:gd name="connsiteX26" fmla="*/ 831700 w 7317762"/>
                <a:gd name="connsiteY26" fmla="*/ 837125 h 3090206"/>
                <a:gd name="connsiteX27" fmla="*/ 1184750 w 7317762"/>
                <a:gd name="connsiteY27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863161 w 7317762"/>
                <a:gd name="connsiteY17" fmla="*/ 2996535 h 3090206"/>
                <a:gd name="connsiteX18" fmla="*/ 2450888 w 7317762"/>
                <a:gd name="connsiteY18" fmla="*/ 2795814 h 3090206"/>
                <a:gd name="connsiteX19" fmla="*/ 1991457 w 7317762"/>
                <a:gd name="connsiteY19" fmla="*/ 2804735 h 3090206"/>
                <a:gd name="connsiteX20" fmla="*/ 2000379 w 7317762"/>
                <a:gd name="connsiteY20" fmla="*/ 3090206 h 3090206"/>
                <a:gd name="connsiteX21" fmla="*/ 6333 w 7317762"/>
                <a:gd name="connsiteY21" fmla="*/ 3084037 h 3090206"/>
                <a:gd name="connsiteX22" fmla="*/ 4313 w 7317762"/>
                <a:gd name="connsiteY22" fmla="*/ 1758750 h 3090206"/>
                <a:gd name="connsiteX23" fmla="*/ 405757 w 7317762"/>
                <a:gd name="connsiteY23" fmla="*/ 2149043 h 3090206"/>
                <a:gd name="connsiteX24" fmla="*/ 818351 w 7317762"/>
                <a:gd name="connsiteY24" fmla="*/ 1647238 h 3090206"/>
                <a:gd name="connsiteX25" fmla="*/ 673384 w 7317762"/>
                <a:gd name="connsiteY25" fmla="*/ 1457667 h 3090206"/>
                <a:gd name="connsiteX26" fmla="*/ 1068389 w 7317762"/>
                <a:gd name="connsiteY26" fmla="*/ 1089676 h 3090206"/>
                <a:gd name="connsiteX27" fmla="*/ 831700 w 7317762"/>
                <a:gd name="connsiteY27" fmla="*/ 837125 h 3090206"/>
                <a:gd name="connsiteX28" fmla="*/ 1184750 w 7317762"/>
                <a:gd name="connsiteY28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1 w 7317762"/>
                <a:gd name="connsiteY17" fmla="*/ 2791352 h 3090206"/>
                <a:gd name="connsiteX18" fmla="*/ 2450888 w 7317762"/>
                <a:gd name="connsiteY18" fmla="*/ 2795814 h 3090206"/>
                <a:gd name="connsiteX19" fmla="*/ 1991457 w 7317762"/>
                <a:gd name="connsiteY19" fmla="*/ 2804735 h 3090206"/>
                <a:gd name="connsiteX20" fmla="*/ 2000379 w 7317762"/>
                <a:gd name="connsiteY20" fmla="*/ 3090206 h 3090206"/>
                <a:gd name="connsiteX21" fmla="*/ 6333 w 7317762"/>
                <a:gd name="connsiteY21" fmla="*/ 3084037 h 3090206"/>
                <a:gd name="connsiteX22" fmla="*/ 4313 w 7317762"/>
                <a:gd name="connsiteY22" fmla="*/ 1758750 h 3090206"/>
                <a:gd name="connsiteX23" fmla="*/ 405757 w 7317762"/>
                <a:gd name="connsiteY23" fmla="*/ 2149043 h 3090206"/>
                <a:gd name="connsiteX24" fmla="*/ 818351 w 7317762"/>
                <a:gd name="connsiteY24" fmla="*/ 1647238 h 3090206"/>
                <a:gd name="connsiteX25" fmla="*/ 673384 w 7317762"/>
                <a:gd name="connsiteY25" fmla="*/ 1457667 h 3090206"/>
                <a:gd name="connsiteX26" fmla="*/ 1068389 w 7317762"/>
                <a:gd name="connsiteY26" fmla="*/ 1089676 h 3090206"/>
                <a:gd name="connsiteX27" fmla="*/ 831700 w 7317762"/>
                <a:gd name="connsiteY27" fmla="*/ 837125 h 3090206"/>
                <a:gd name="connsiteX28" fmla="*/ 1184750 w 7317762"/>
                <a:gd name="connsiteY28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6108487 w 7317762"/>
                <a:gd name="connsiteY17" fmla="*/ 2858260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2450888 w 7317762"/>
                <a:gd name="connsiteY19" fmla="*/ 2795814 h 3090206"/>
                <a:gd name="connsiteX20" fmla="*/ 1991457 w 7317762"/>
                <a:gd name="connsiteY20" fmla="*/ 2804735 h 3090206"/>
                <a:gd name="connsiteX21" fmla="*/ 2000379 w 7317762"/>
                <a:gd name="connsiteY21" fmla="*/ 3090206 h 3090206"/>
                <a:gd name="connsiteX22" fmla="*/ 6333 w 7317762"/>
                <a:gd name="connsiteY22" fmla="*/ 3084037 h 3090206"/>
                <a:gd name="connsiteX23" fmla="*/ 4313 w 7317762"/>
                <a:gd name="connsiteY23" fmla="*/ 1758750 h 3090206"/>
                <a:gd name="connsiteX24" fmla="*/ 405757 w 7317762"/>
                <a:gd name="connsiteY24" fmla="*/ 2149043 h 3090206"/>
                <a:gd name="connsiteX25" fmla="*/ 818351 w 7317762"/>
                <a:gd name="connsiteY25" fmla="*/ 1647238 h 3090206"/>
                <a:gd name="connsiteX26" fmla="*/ 673384 w 7317762"/>
                <a:gd name="connsiteY26" fmla="*/ 1457667 h 3090206"/>
                <a:gd name="connsiteX27" fmla="*/ 1068389 w 7317762"/>
                <a:gd name="connsiteY27" fmla="*/ 1089676 h 3090206"/>
                <a:gd name="connsiteX28" fmla="*/ 831700 w 7317762"/>
                <a:gd name="connsiteY28" fmla="*/ 837125 h 3090206"/>
                <a:gd name="connsiteX29" fmla="*/ 1184750 w 7317762"/>
                <a:gd name="connsiteY29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194087 w 7317762"/>
                <a:gd name="connsiteY19" fmla="*/ 2791352 h 3090206"/>
                <a:gd name="connsiteX20" fmla="*/ 2450888 w 7317762"/>
                <a:gd name="connsiteY20" fmla="*/ 2795814 h 3090206"/>
                <a:gd name="connsiteX21" fmla="*/ 1991457 w 7317762"/>
                <a:gd name="connsiteY21" fmla="*/ 2804735 h 3090206"/>
                <a:gd name="connsiteX22" fmla="*/ 2000379 w 7317762"/>
                <a:gd name="connsiteY22" fmla="*/ 3090206 h 3090206"/>
                <a:gd name="connsiteX23" fmla="*/ 6333 w 7317762"/>
                <a:gd name="connsiteY23" fmla="*/ 3084037 h 3090206"/>
                <a:gd name="connsiteX24" fmla="*/ 4313 w 7317762"/>
                <a:gd name="connsiteY24" fmla="*/ 1758750 h 3090206"/>
                <a:gd name="connsiteX25" fmla="*/ 405757 w 7317762"/>
                <a:gd name="connsiteY25" fmla="*/ 2149043 h 3090206"/>
                <a:gd name="connsiteX26" fmla="*/ 818351 w 7317762"/>
                <a:gd name="connsiteY26" fmla="*/ 1647238 h 3090206"/>
                <a:gd name="connsiteX27" fmla="*/ 673384 w 7317762"/>
                <a:gd name="connsiteY27" fmla="*/ 1457667 h 3090206"/>
                <a:gd name="connsiteX28" fmla="*/ 1068389 w 7317762"/>
                <a:gd name="connsiteY28" fmla="*/ 1089676 h 3090206"/>
                <a:gd name="connsiteX29" fmla="*/ 831700 w 7317762"/>
                <a:gd name="connsiteY29" fmla="*/ 837125 h 3090206"/>
                <a:gd name="connsiteX30" fmla="*/ 1184750 w 7317762"/>
                <a:gd name="connsiteY30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2450888 w 7317762"/>
                <a:gd name="connsiteY20" fmla="*/ 2795814 h 3090206"/>
                <a:gd name="connsiteX21" fmla="*/ 1991457 w 7317762"/>
                <a:gd name="connsiteY21" fmla="*/ 2804735 h 3090206"/>
                <a:gd name="connsiteX22" fmla="*/ 2000379 w 7317762"/>
                <a:gd name="connsiteY22" fmla="*/ 3090206 h 3090206"/>
                <a:gd name="connsiteX23" fmla="*/ 6333 w 7317762"/>
                <a:gd name="connsiteY23" fmla="*/ 3084037 h 3090206"/>
                <a:gd name="connsiteX24" fmla="*/ 4313 w 7317762"/>
                <a:gd name="connsiteY24" fmla="*/ 1758750 h 3090206"/>
                <a:gd name="connsiteX25" fmla="*/ 405757 w 7317762"/>
                <a:gd name="connsiteY25" fmla="*/ 2149043 h 3090206"/>
                <a:gd name="connsiteX26" fmla="*/ 818351 w 7317762"/>
                <a:gd name="connsiteY26" fmla="*/ 1647238 h 3090206"/>
                <a:gd name="connsiteX27" fmla="*/ 673384 w 7317762"/>
                <a:gd name="connsiteY27" fmla="*/ 1457667 h 3090206"/>
                <a:gd name="connsiteX28" fmla="*/ 1068389 w 7317762"/>
                <a:gd name="connsiteY28" fmla="*/ 1089676 h 3090206"/>
                <a:gd name="connsiteX29" fmla="*/ 831700 w 7317762"/>
                <a:gd name="connsiteY29" fmla="*/ 837125 h 3090206"/>
                <a:gd name="connsiteX30" fmla="*/ 1184750 w 7317762"/>
                <a:gd name="connsiteY30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122720 w 7317762"/>
                <a:gd name="connsiteY20" fmla="*/ 2795813 h 3090206"/>
                <a:gd name="connsiteX21" fmla="*/ 2450888 w 7317762"/>
                <a:gd name="connsiteY21" fmla="*/ 2795814 h 3090206"/>
                <a:gd name="connsiteX22" fmla="*/ 1991457 w 7317762"/>
                <a:gd name="connsiteY22" fmla="*/ 2804735 h 3090206"/>
                <a:gd name="connsiteX23" fmla="*/ 2000379 w 7317762"/>
                <a:gd name="connsiteY23" fmla="*/ 3090206 h 3090206"/>
                <a:gd name="connsiteX24" fmla="*/ 6333 w 7317762"/>
                <a:gd name="connsiteY24" fmla="*/ 3084037 h 3090206"/>
                <a:gd name="connsiteX25" fmla="*/ 4313 w 7317762"/>
                <a:gd name="connsiteY25" fmla="*/ 1758750 h 3090206"/>
                <a:gd name="connsiteX26" fmla="*/ 405757 w 7317762"/>
                <a:gd name="connsiteY26" fmla="*/ 2149043 h 3090206"/>
                <a:gd name="connsiteX27" fmla="*/ 818351 w 7317762"/>
                <a:gd name="connsiteY27" fmla="*/ 1647238 h 3090206"/>
                <a:gd name="connsiteX28" fmla="*/ 673384 w 7317762"/>
                <a:gd name="connsiteY28" fmla="*/ 1457667 h 3090206"/>
                <a:gd name="connsiteX29" fmla="*/ 1068389 w 7317762"/>
                <a:gd name="connsiteY29" fmla="*/ 1089676 h 3090206"/>
                <a:gd name="connsiteX30" fmla="*/ 831700 w 7317762"/>
                <a:gd name="connsiteY30" fmla="*/ 837125 h 3090206"/>
                <a:gd name="connsiteX31" fmla="*/ 1184750 w 7317762"/>
                <a:gd name="connsiteY31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2450888 w 7317762"/>
                <a:gd name="connsiteY21" fmla="*/ 2795814 h 3090206"/>
                <a:gd name="connsiteX22" fmla="*/ 1991457 w 7317762"/>
                <a:gd name="connsiteY22" fmla="*/ 2804735 h 3090206"/>
                <a:gd name="connsiteX23" fmla="*/ 2000379 w 7317762"/>
                <a:gd name="connsiteY23" fmla="*/ 3090206 h 3090206"/>
                <a:gd name="connsiteX24" fmla="*/ 6333 w 7317762"/>
                <a:gd name="connsiteY24" fmla="*/ 3084037 h 3090206"/>
                <a:gd name="connsiteX25" fmla="*/ 4313 w 7317762"/>
                <a:gd name="connsiteY25" fmla="*/ 1758750 h 3090206"/>
                <a:gd name="connsiteX26" fmla="*/ 405757 w 7317762"/>
                <a:gd name="connsiteY26" fmla="*/ 2149043 h 3090206"/>
                <a:gd name="connsiteX27" fmla="*/ 818351 w 7317762"/>
                <a:gd name="connsiteY27" fmla="*/ 1647238 h 3090206"/>
                <a:gd name="connsiteX28" fmla="*/ 673384 w 7317762"/>
                <a:gd name="connsiteY28" fmla="*/ 1457667 h 3090206"/>
                <a:gd name="connsiteX29" fmla="*/ 1068389 w 7317762"/>
                <a:gd name="connsiteY29" fmla="*/ 1089676 h 3090206"/>
                <a:gd name="connsiteX30" fmla="*/ 831700 w 7317762"/>
                <a:gd name="connsiteY30" fmla="*/ 837125 h 3090206"/>
                <a:gd name="connsiteX31" fmla="*/ 1184750 w 7317762"/>
                <a:gd name="connsiteY31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203859 w 7317762"/>
                <a:gd name="connsiteY21" fmla="*/ 2983153 h 3090206"/>
                <a:gd name="connsiteX22" fmla="*/ 2450888 w 7317762"/>
                <a:gd name="connsiteY22" fmla="*/ 2795814 h 3090206"/>
                <a:gd name="connsiteX23" fmla="*/ 1991457 w 7317762"/>
                <a:gd name="connsiteY23" fmla="*/ 2804735 h 3090206"/>
                <a:gd name="connsiteX24" fmla="*/ 2000379 w 7317762"/>
                <a:gd name="connsiteY24" fmla="*/ 3090206 h 3090206"/>
                <a:gd name="connsiteX25" fmla="*/ 6333 w 7317762"/>
                <a:gd name="connsiteY25" fmla="*/ 3084037 h 3090206"/>
                <a:gd name="connsiteX26" fmla="*/ 4313 w 7317762"/>
                <a:gd name="connsiteY26" fmla="*/ 1758750 h 3090206"/>
                <a:gd name="connsiteX27" fmla="*/ 405757 w 7317762"/>
                <a:gd name="connsiteY27" fmla="*/ 2149043 h 3090206"/>
                <a:gd name="connsiteX28" fmla="*/ 818351 w 7317762"/>
                <a:gd name="connsiteY28" fmla="*/ 1647238 h 3090206"/>
                <a:gd name="connsiteX29" fmla="*/ 673384 w 7317762"/>
                <a:gd name="connsiteY29" fmla="*/ 1457667 h 3090206"/>
                <a:gd name="connsiteX30" fmla="*/ 1068389 w 7317762"/>
                <a:gd name="connsiteY30" fmla="*/ 1089676 h 3090206"/>
                <a:gd name="connsiteX31" fmla="*/ 831700 w 7317762"/>
                <a:gd name="connsiteY31" fmla="*/ 837125 h 3090206"/>
                <a:gd name="connsiteX32" fmla="*/ 1184750 w 7317762"/>
                <a:gd name="connsiteY32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2450888 w 7317762"/>
                <a:gd name="connsiteY22" fmla="*/ 2795814 h 3090206"/>
                <a:gd name="connsiteX23" fmla="*/ 1991457 w 7317762"/>
                <a:gd name="connsiteY23" fmla="*/ 2804735 h 3090206"/>
                <a:gd name="connsiteX24" fmla="*/ 2000379 w 7317762"/>
                <a:gd name="connsiteY24" fmla="*/ 3090206 h 3090206"/>
                <a:gd name="connsiteX25" fmla="*/ 6333 w 7317762"/>
                <a:gd name="connsiteY25" fmla="*/ 3084037 h 3090206"/>
                <a:gd name="connsiteX26" fmla="*/ 4313 w 7317762"/>
                <a:gd name="connsiteY26" fmla="*/ 1758750 h 3090206"/>
                <a:gd name="connsiteX27" fmla="*/ 405757 w 7317762"/>
                <a:gd name="connsiteY27" fmla="*/ 2149043 h 3090206"/>
                <a:gd name="connsiteX28" fmla="*/ 818351 w 7317762"/>
                <a:gd name="connsiteY28" fmla="*/ 1647238 h 3090206"/>
                <a:gd name="connsiteX29" fmla="*/ 673384 w 7317762"/>
                <a:gd name="connsiteY29" fmla="*/ 1457667 h 3090206"/>
                <a:gd name="connsiteX30" fmla="*/ 1068389 w 7317762"/>
                <a:gd name="connsiteY30" fmla="*/ 1089676 h 3090206"/>
                <a:gd name="connsiteX31" fmla="*/ 831700 w 7317762"/>
                <a:gd name="connsiteY31" fmla="*/ 837125 h 3090206"/>
                <a:gd name="connsiteX32" fmla="*/ 1184750 w 7317762"/>
                <a:gd name="connsiteY32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3713205 w 7317762"/>
                <a:gd name="connsiteY22" fmla="*/ 3023298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19109 w 7317762"/>
                <a:gd name="connsiteY22" fmla="*/ 2804734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1991457 w 7317762"/>
                <a:gd name="connsiteY24" fmla="*/ 2804735 h 3090206"/>
                <a:gd name="connsiteX25" fmla="*/ 2000379 w 7317762"/>
                <a:gd name="connsiteY25" fmla="*/ 3090206 h 3090206"/>
                <a:gd name="connsiteX26" fmla="*/ 6333 w 7317762"/>
                <a:gd name="connsiteY26" fmla="*/ 3084037 h 3090206"/>
                <a:gd name="connsiteX27" fmla="*/ 4313 w 7317762"/>
                <a:gd name="connsiteY27" fmla="*/ 1758750 h 3090206"/>
                <a:gd name="connsiteX28" fmla="*/ 405757 w 7317762"/>
                <a:gd name="connsiteY28" fmla="*/ 2149043 h 3090206"/>
                <a:gd name="connsiteX29" fmla="*/ 818351 w 7317762"/>
                <a:gd name="connsiteY29" fmla="*/ 1647238 h 3090206"/>
                <a:gd name="connsiteX30" fmla="*/ 673384 w 7317762"/>
                <a:gd name="connsiteY30" fmla="*/ 1457667 h 3090206"/>
                <a:gd name="connsiteX31" fmla="*/ 1068389 w 7317762"/>
                <a:gd name="connsiteY31" fmla="*/ 1089676 h 3090206"/>
                <a:gd name="connsiteX32" fmla="*/ 831700 w 7317762"/>
                <a:gd name="connsiteY32" fmla="*/ 837125 h 3090206"/>
                <a:gd name="connsiteX33" fmla="*/ 1184750 w 7317762"/>
                <a:gd name="connsiteY33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557088 w 7317762"/>
                <a:gd name="connsiteY24" fmla="*/ 2782431 h 3090206"/>
                <a:gd name="connsiteX25" fmla="*/ 1991457 w 7317762"/>
                <a:gd name="connsiteY25" fmla="*/ 2804735 h 3090206"/>
                <a:gd name="connsiteX26" fmla="*/ 2000379 w 7317762"/>
                <a:gd name="connsiteY26" fmla="*/ 3090206 h 3090206"/>
                <a:gd name="connsiteX27" fmla="*/ 6333 w 7317762"/>
                <a:gd name="connsiteY27" fmla="*/ 3084037 h 3090206"/>
                <a:gd name="connsiteX28" fmla="*/ 4313 w 7317762"/>
                <a:gd name="connsiteY28" fmla="*/ 1758750 h 3090206"/>
                <a:gd name="connsiteX29" fmla="*/ 405757 w 7317762"/>
                <a:gd name="connsiteY29" fmla="*/ 2149043 h 3090206"/>
                <a:gd name="connsiteX30" fmla="*/ 818351 w 7317762"/>
                <a:gd name="connsiteY30" fmla="*/ 1647238 h 3090206"/>
                <a:gd name="connsiteX31" fmla="*/ 673384 w 7317762"/>
                <a:gd name="connsiteY31" fmla="*/ 1457667 h 3090206"/>
                <a:gd name="connsiteX32" fmla="*/ 1068389 w 7317762"/>
                <a:gd name="connsiteY32" fmla="*/ 1089676 h 3090206"/>
                <a:gd name="connsiteX33" fmla="*/ 831700 w 7317762"/>
                <a:gd name="connsiteY33" fmla="*/ 837125 h 3090206"/>
                <a:gd name="connsiteX34" fmla="*/ 1184750 w 7317762"/>
                <a:gd name="connsiteY34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1991457 w 7317762"/>
                <a:gd name="connsiteY25" fmla="*/ 2804735 h 3090206"/>
                <a:gd name="connsiteX26" fmla="*/ 2000379 w 7317762"/>
                <a:gd name="connsiteY26" fmla="*/ 3090206 h 3090206"/>
                <a:gd name="connsiteX27" fmla="*/ 6333 w 7317762"/>
                <a:gd name="connsiteY27" fmla="*/ 3084037 h 3090206"/>
                <a:gd name="connsiteX28" fmla="*/ 4313 w 7317762"/>
                <a:gd name="connsiteY28" fmla="*/ 1758750 h 3090206"/>
                <a:gd name="connsiteX29" fmla="*/ 405757 w 7317762"/>
                <a:gd name="connsiteY29" fmla="*/ 2149043 h 3090206"/>
                <a:gd name="connsiteX30" fmla="*/ 818351 w 7317762"/>
                <a:gd name="connsiteY30" fmla="*/ 1647238 h 3090206"/>
                <a:gd name="connsiteX31" fmla="*/ 673384 w 7317762"/>
                <a:gd name="connsiteY31" fmla="*/ 1457667 h 3090206"/>
                <a:gd name="connsiteX32" fmla="*/ 1068389 w 7317762"/>
                <a:gd name="connsiteY32" fmla="*/ 1089676 h 3090206"/>
                <a:gd name="connsiteX33" fmla="*/ 831700 w 7317762"/>
                <a:gd name="connsiteY33" fmla="*/ 837125 h 3090206"/>
                <a:gd name="connsiteX34" fmla="*/ 1184750 w 7317762"/>
                <a:gd name="connsiteY34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2972764 w 7317762"/>
                <a:gd name="connsiteY25" fmla="*/ 2800273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50888 w 7317762"/>
                <a:gd name="connsiteY23" fmla="*/ 2795814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2428585 w 7317762"/>
                <a:gd name="connsiteY23" fmla="*/ 2992076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624846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55347 w 7317762"/>
                <a:gd name="connsiteY25" fmla="*/ 2791352 h 3090206"/>
                <a:gd name="connsiteX26" fmla="*/ 1991457 w 7317762"/>
                <a:gd name="connsiteY26" fmla="*/ 2804735 h 3090206"/>
                <a:gd name="connsiteX27" fmla="*/ 2000379 w 7317762"/>
                <a:gd name="connsiteY27" fmla="*/ 3090206 h 3090206"/>
                <a:gd name="connsiteX28" fmla="*/ 6333 w 7317762"/>
                <a:gd name="connsiteY28" fmla="*/ 3084037 h 3090206"/>
                <a:gd name="connsiteX29" fmla="*/ 4313 w 7317762"/>
                <a:gd name="connsiteY29" fmla="*/ 1758750 h 3090206"/>
                <a:gd name="connsiteX30" fmla="*/ 405757 w 7317762"/>
                <a:gd name="connsiteY30" fmla="*/ 2149043 h 3090206"/>
                <a:gd name="connsiteX31" fmla="*/ 818351 w 7317762"/>
                <a:gd name="connsiteY31" fmla="*/ 1647238 h 3090206"/>
                <a:gd name="connsiteX32" fmla="*/ 673384 w 7317762"/>
                <a:gd name="connsiteY32" fmla="*/ 1457667 h 3090206"/>
                <a:gd name="connsiteX33" fmla="*/ 1068389 w 7317762"/>
                <a:gd name="connsiteY33" fmla="*/ 1089676 h 3090206"/>
                <a:gd name="connsiteX34" fmla="*/ 831700 w 7317762"/>
                <a:gd name="connsiteY34" fmla="*/ 837125 h 3090206"/>
                <a:gd name="connsiteX35" fmla="*/ 1184750 w 7317762"/>
                <a:gd name="connsiteY35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642688 w 7317762"/>
                <a:gd name="connsiteY25" fmla="*/ 2800273 h 3090206"/>
                <a:gd name="connsiteX26" fmla="*/ 2455347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73189 w 7317762"/>
                <a:gd name="connsiteY25" fmla="*/ 3076823 h 3090206"/>
                <a:gd name="connsiteX26" fmla="*/ 2455347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46298 w 7317762"/>
                <a:gd name="connsiteY24" fmla="*/ 2800273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860401 w 7317762"/>
                <a:gd name="connsiteY23" fmla="*/ 279135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0758 w 7317762"/>
                <a:gd name="connsiteY23" fmla="*/ 2800275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5219 w 7317762"/>
                <a:gd name="connsiteY23" fmla="*/ 279581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1352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84750 w 7317762"/>
                <a:gd name="connsiteY0" fmla="*/ 489647 h 3090206"/>
                <a:gd name="connsiteX1" fmla="*/ 1469203 w 7317762"/>
                <a:gd name="connsiteY1" fmla="*/ 779170 h 3090206"/>
                <a:gd name="connsiteX2" fmla="*/ 1849130 w 7317762"/>
                <a:gd name="connsiteY2" fmla="*/ 367046 h 3090206"/>
                <a:gd name="connsiteX3" fmla="*/ 1977919 w 7317762"/>
                <a:gd name="connsiteY3" fmla="*/ 515153 h 3090206"/>
                <a:gd name="connsiteX4" fmla="*/ 2132465 w 7317762"/>
                <a:gd name="connsiteY4" fmla="*/ 386365 h 3090206"/>
                <a:gd name="connsiteX5" fmla="*/ 2016554 w 7317762"/>
                <a:gd name="connsiteY5" fmla="*/ 270454 h 3090206"/>
                <a:gd name="connsiteX6" fmla="*/ 2280572 w 7317762"/>
                <a:gd name="connsiteY6" fmla="*/ 6438 h 3090206"/>
                <a:gd name="connsiteX7" fmla="*/ 5828702 w 7317762"/>
                <a:gd name="connsiteY7" fmla="*/ 0 h 3090206"/>
                <a:gd name="connsiteX8" fmla="*/ 6137795 w 7317762"/>
                <a:gd name="connsiteY8" fmla="*/ 296213 h 3090206"/>
                <a:gd name="connsiteX9" fmla="*/ 6066960 w 7317762"/>
                <a:gd name="connsiteY9" fmla="*/ 373486 h 3090206"/>
                <a:gd name="connsiteX10" fmla="*/ 6169992 w 7317762"/>
                <a:gd name="connsiteY10" fmla="*/ 508714 h 3090206"/>
                <a:gd name="connsiteX11" fmla="*/ 6699576 w 7317762"/>
                <a:gd name="connsiteY11" fmla="*/ 1075636 h 3090206"/>
                <a:gd name="connsiteX12" fmla="*/ 6839692 w 7317762"/>
                <a:gd name="connsiteY12" fmla="*/ 972354 h 3090206"/>
                <a:gd name="connsiteX13" fmla="*/ 7264696 w 7317762"/>
                <a:gd name="connsiteY13" fmla="*/ 1397357 h 3090206"/>
                <a:gd name="connsiteX14" fmla="*/ 6891209 w 7317762"/>
                <a:gd name="connsiteY14" fmla="*/ 1751526 h 3090206"/>
                <a:gd name="connsiteX15" fmla="*/ 7316212 w 7317762"/>
                <a:gd name="connsiteY15" fmla="*/ 2182967 h 3090206"/>
                <a:gd name="connsiteX16" fmla="*/ 7317762 w 7317762"/>
                <a:gd name="connsiteY16" fmla="*/ 3084037 h 3090206"/>
                <a:gd name="connsiteX17" fmla="*/ 5769490 w 7317762"/>
                <a:gd name="connsiteY17" fmla="*/ 3081285 h 3090206"/>
                <a:gd name="connsiteX18" fmla="*/ 5769491 w 7317762"/>
                <a:gd name="connsiteY18" fmla="*/ 2791352 h 3090206"/>
                <a:gd name="connsiteX19" fmla="*/ 5310060 w 7317762"/>
                <a:gd name="connsiteY19" fmla="*/ 2795813 h 3090206"/>
                <a:gd name="connsiteX20" fmla="*/ 5305600 w 7317762"/>
                <a:gd name="connsiteY20" fmla="*/ 3085745 h 3090206"/>
                <a:gd name="connsiteX21" fmla="*/ 4110189 w 7317762"/>
                <a:gd name="connsiteY21" fmla="*/ 3090205 h 3090206"/>
                <a:gd name="connsiteX22" fmla="*/ 4123569 w 7317762"/>
                <a:gd name="connsiteY22" fmla="*/ 2791353 h 3090206"/>
                <a:gd name="connsiteX23" fmla="*/ 3655219 w 7317762"/>
                <a:gd name="connsiteY23" fmla="*/ 2795814 h 3090206"/>
                <a:gd name="connsiteX24" fmla="*/ 3655219 w 7317762"/>
                <a:gd name="connsiteY24" fmla="*/ 3081284 h 3090206"/>
                <a:gd name="connsiteX25" fmla="*/ 2473189 w 7317762"/>
                <a:gd name="connsiteY25" fmla="*/ 3076823 h 3090206"/>
                <a:gd name="connsiteX26" fmla="*/ 2473189 w 7317762"/>
                <a:gd name="connsiteY26" fmla="*/ 2795813 h 3090206"/>
                <a:gd name="connsiteX27" fmla="*/ 1991457 w 7317762"/>
                <a:gd name="connsiteY27" fmla="*/ 2804735 h 3090206"/>
                <a:gd name="connsiteX28" fmla="*/ 2000379 w 7317762"/>
                <a:gd name="connsiteY28" fmla="*/ 3090206 h 3090206"/>
                <a:gd name="connsiteX29" fmla="*/ 6333 w 7317762"/>
                <a:gd name="connsiteY29" fmla="*/ 3084037 h 3090206"/>
                <a:gd name="connsiteX30" fmla="*/ 4313 w 7317762"/>
                <a:gd name="connsiteY30" fmla="*/ 1758750 h 3090206"/>
                <a:gd name="connsiteX31" fmla="*/ 405757 w 7317762"/>
                <a:gd name="connsiteY31" fmla="*/ 2149043 h 3090206"/>
                <a:gd name="connsiteX32" fmla="*/ 818351 w 7317762"/>
                <a:gd name="connsiteY32" fmla="*/ 1647238 h 3090206"/>
                <a:gd name="connsiteX33" fmla="*/ 673384 w 7317762"/>
                <a:gd name="connsiteY33" fmla="*/ 1457667 h 3090206"/>
                <a:gd name="connsiteX34" fmla="*/ 1068389 w 7317762"/>
                <a:gd name="connsiteY34" fmla="*/ 1089676 h 3090206"/>
                <a:gd name="connsiteX35" fmla="*/ 831700 w 7317762"/>
                <a:gd name="connsiteY35" fmla="*/ 837125 h 3090206"/>
                <a:gd name="connsiteX36" fmla="*/ 1184750 w 7317762"/>
                <a:gd name="connsiteY36" fmla="*/ 489647 h 3090206"/>
                <a:gd name="connsiteX0" fmla="*/ 1198702 w 7331714"/>
                <a:gd name="connsiteY0" fmla="*/ 489647 h 3090206"/>
                <a:gd name="connsiteX1" fmla="*/ 1483155 w 7331714"/>
                <a:gd name="connsiteY1" fmla="*/ 779170 h 3090206"/>
                <a:gd name="connsiteX2" fmla="*/ 1863082 w 7331714"/>
                <a:gd name="connsiteY2" fmla="*/ 367046 h 3090206"/>
                <a:gd name="connsiteX3" fmla="*/ 1991871 w 7331714"/>
                <a:gd name="connsiteY3" fmla="*/ 515153 h 3090206"/>
                <a:gd name="connsiteX4" fmla="*/ 2146417 w 7331714"/>
                <a:gd name="connsiteY4" fmla="*/ 386365 h 3090206"/>
                <a:gd name="connsiteX5" fmla="*/ 2030506 w 7331714"/>
                <a:gd name="connsiteY5" fmla="*/ 270454 h 3090206"/>
                <a:gd name="connsiteX6" fmla="*/ 2294524 w 7331714"/>
                <a:gd name="connsiteY6" fmla="*/ 6438 h 3090206"/>
                <a:gd name="connsiteX7" fmla="*/ 5842654 w 7331714"/>
                <a:gd name="connsiteY7" fmla="*/ 0 h 3090206"/>
                <a:gd name="connsiteX8" fmla="*/ 6151747 w 7331714"/>
                <a:gd name="connsiteY8" fmla="*/ 296213 h 3090206"/>
                <a:gd name="connsiteX9" fmla="*/ 6080912 w 7331714"/>
                <a:gd name="connsiteY9" fmla="*/ 373486 h 3090206"/>
                <a:gd name="connsiteX10" fmla="*/ 6183944 w 7331714"/>
                <a:gd name="connsiteY10" fmla="*/ 508714 h 3090206"/>
                <a:gd name="connsiteX11" fmla="*/ 6713528 w 7331714"/>
                <a:gd name="connsiteY11" fmla="*/ 1075636 h 3090206"/>
                <a:gd name="connsiteX12" fmla="*/ 6853644 w 7331714"/>
                <a:gd name="connsiteY12" fmla="*/ 972354 h 3090206"/>
                <a:gd name="connsiteX13" fmla="*/ 7278648 w 7331714"/>
                <a:gd name="connsiteY13" fmla="*/ 1397357 h 3090206"/>
                <a:gd name="connsiteX14" fmla="*/ 6905161 w 7331714"/>
                <a:gd name="connsiteY14" fmla="*/ 1751526 h 3090206"/>
                <a:gd name="connsiteX15" fmla="*/ 7330164 w 7331714"/>
                <a:gd name="connsiteY15" fmla="*/ 2182967 h 3090206"/>
                <a:gd name="connsiteX16" fmla="*/ 7331714 w 7331714"/>
                <a:gd name="connsiteY16" fmla="*/ 3084037 h 3090206"/>
                <a:gd name="connsiteX17" fmla="*/ 5783442 w 7331714"/>
                <a:gd name="connsiteY17" fmla="*/ 3081285 h 3090206"/>
                <a:gd name="connsiteX18" fmla="*/ 5783443 w 7331714"/>
                <a:gd name="connsiteY18" fmla="*/ 2791352 h 3090206"/>
                <a:gd name="connsiteX19" fmla="*/ 5324012 w 7331714"/>
                <a:gd name="connsiteY19" fmla="*/ 2795813 h 3090206"/>
                <a:gd name="connsiteX20" fmla="*/ 5319552 w 7331714"/>
                <a:gd name="connsiteY20" fmla="*/ 3085745 h 3090206"/>
                <a:gd name="connsiteX21" fmla="*/ 4124141 w 7331714"/>
                <a:gd name="connsiteY21" fmla="*/ 3090205 h 3090206"/>
                <a:gd name="connsiteX22" fmla="*/ 4137521 w 7331714"/>
                <a:gd name="connsiteY22" fmla="*/ 2791353 h 3090206"/>
                <a:gd name="connsiteX23" fmla="*/ 3669171 w 7331714"/>
                <a:gd name="connsiteY23" fmla="*/ 2795814 h 3090206"/>
                <a:gd name="connsiteX24" fmla="*/ 3669171 w 7331714"/>
                <a:gd name="connsiteY24" fmla="*/ 3081284 h 3090206"/>
                <a:gd name="connsiteX25" fmla="*/ 2487141 w 7331714"/>
                <a:gd name="connsiteY25" fmla="*/ 3076823 h 3090206"/>
                <a:gd name="connsiteX26" fmla="*/ 2487141 w 7331714"/>
                <a:gd name="connsiteY26" fmla="*/ 2795813 h 3090206"/>
                <a:gd name="connsiteX27" fmla="*/ 2005409 w 7331714"/>
                <a:gd name="connsiteY27" fmla="*/ 2804735 h 3090206"/>
                <a:gd name="connsiteX28" fmla="*/ 2014331 w 7331714"/>
                <a:gd name="connsiteY28" fmla="*/ 3090206 h 3090206"/>
                <a:gd name="connsiteX29" fmla="*/ 20285 w 7331714"/>
                <a:gd name="connsiteY29" fmla="*/ 3084037 h 3090206"/>
                <a:gd name="connsiteX30" fmla="*/ 2363 w 7331714"/>
                <a:gd name="connsiteY30" fmla="*/ 1758750 h 3090206"/>
                <a:gd name="connsiteX31" fmla="*/ 419709 w 7331714"/>
                <a:gd name="connsiteY31" fmla="*/ 2149043 h 3090206"/>
                <a:gd name="connsiteX32" fmla="*/ 832303 w 7331714"/>
                <a:gd name="connsiteY32" fmla="*/ 1647238 h 3090206"/>
                <a:gd name="connsiteX33" fmla="*/ 687336 w 7331714"/>
                <a:gd name="connsiteY33" fmla="*/ 1457667 h 3090206"/>
                <a:gd name="connsiteX34" fmla="*/ 1082341 w 7331714"/>
                <a:gd name="connsiteY34" fmla="*/ 1089676 h 3090206"/>
                <a:gd name="connsiteX35" fmla="*/ 845652 w 7331714"/>
                <a:gd name="connsiteY35" fmla="*/ 837125 h 3090206"/>
                <a:gd name="connsiteX36" fmla="*/ 1198702 w 7331714"/>
                <a:gd name="connsiteY36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151239 w 7336536"/>
                <a:gd name="connsiteY4" fmla="*/ 386365 h 3090206"/>
                <a:gd name="connsiteX5" fmla="*/ 2035328 w 7336536"/>
                <a:gd name="connsiteY5" fmla="*/ 270454 h 3090206"/>
                <a:gd name="connsiteX6" fmla="*/ 2299346 w 7336536"/>
                <a:gd name="connsiteY6" fmla="*/ 6438 h 3090206"/>
                <a:gd name="connsiteX7" fmla="*/ 5847476 w 7336536"/>
                <a:gd name="connsiteY7" fmla="*/ 0 h 3090206"/>
                <a:gd name="connsiteX8" fmla="*/ 6156569 w 7336536"/>
                <a:gd name="connsiteY8" fmla="*/ 296213 h 3090206"/>
                <a:gd name="connsiteX9" fmla="*/ 6085734 w 7336536"/>
                <a:gd name="connsiteY9" fmla="*/ 373486 h 3090206"/>
                <a:gd name="connsiteX10" fmla="*/ 6188766 w 7336536"/>
                <a:gd name="connsiteY10" fmla="*/ 508714 h 3090206"/>
                <a:gd name="connsiteX11" fmla="*/ 6718350 w 7336536"/>
                <a:gd name="connsiteY11" fmla="*/ 1075636 h 3090206"/>
                <a:gd name="connsiteX12" fmla="*/ 6858466 w 7336536"/>
                <a:gd name="connsiteY12" fmla="*/ 972354 h 3090206"/>
                <a:gd name="connsiteX13" fmla="*/ 7283470 w 7336536"/>
                <a:gd name="connsiteY13" fmla="*/ 1397357 h 3090206"/>
                <a:gd name="connsiteX14" fmla="*/ 6909983 w 7336536"/>
                <a:gd name="connsiteY14" fmla="*/ 1751526 h 3090206"/>
                <a:gd name="connsiteX15" fmla="*/ 7334986 w 7336536"/>
                <a:gd name="connsiteY15" fmla="*/ 2182967 h 3090206"/>
                <a:gd name="connsiteX16" fmla="*/ 7336536 w 7336536"/>
                <a:gd name="connsiteY16" fmla="*/ 3084037 h 3090206"/>
                <a:gd name="connsiteX17" fmla="*/ 5788264 w 7336536"/>
                <a:gd name="connsiteY17" fmla="*/ 3081285 h 3090206"/>
                <a:gd name="connsiteX18" fmla="*/ 5788265 w 7336536"/>
                <a:gd name="connsiteY18" fmla="*/ 2791352 h 3090206"/>
                <a:gd name="connsiteX19" fmla="*/ 5328834 w 7336536"/>
                <a:gd name="connsiteY19" fmla="*/ 2795813 h 3090206"/>
                <a:gd name="connsiteX20" fmla="*/ 5324374 w 7336536"/>
                <a:gd name="connsiteY20" fmla="*/ 3085745 h 3090206"/>
                <a:gd name="connsiteX21" fmla="*/ 4128963 w 7336536"/>
                <a:gd name="connsiteY21" fmla="*/ 3090205 h 3090206"/>
                <a:gd name="connsiteX22" fmla="*/ 4142343 w 7336536"/>
                <a:gd name="connsiteY22" fmla="*/ 2791353 h 3090206"/>
                <a:gd name="connsiteX23" fmla="*/ 3673993 w 7336536"/>
                <a:gd name="connsiteY23" fmla="*/ 2795814 h 3090206"/>
                <a:gd name="connsiteX24" fmla="*/ 3673993 w 7336536"/>
                <a:gd name="connsiteY24" fmla="*/ 3081284 h 3090206"/>
                <a:gd name="connsiteX25" fmla="*/ 2491963 w 7336536"/>
                <a:gd name="connsiteY25" fmla="*/ 3076823 h 3090206"/>
                <a:gd name="connsiteX26" fmla="*/ 2491963 w 7336536"/>
                <a:gd name="connsiteY26" fmla="*/ 2795813 h 3090206"/>
                <a:gd name="connsiteX27" fmla="*/ 2010231 w 7336536"/>
                <a:gd name="connsiteY27" fmla="*/ 2804735 h 3090206"/>
                <a:gd name="connsiteX28" fmla="*/ 2019153 w 7336536"/>
                <a:gd name="connsiteY28" fmla="*/ 3090206 h 3090206"/>
                <a:gd name="connsiteX29" fmla="*/ 1253 w 7336536"/>
                <a:gd name="connsiteY29" fmla="*/ 3084037 h 3090206"/>
                <a:gd name="connsiteX30" fmla="*/ 7185 w 7336536"/>
                <a:gd name="connsiteY30" fmla="*/ 1758750 h 3090206"/>
                <a:gd name="connsiteX31" fmla="*/ 424531 w 7336536"/>
                <a:gd name="connsiteY31" fmla="*/ 2149043 h 3090206"/>
                <a:gd name="connsiteX32" fmla="*/ 837125 w 7336536"/>
                <a:gd name="connsiteY32" fmla="*/ 1647238 h 3090206"/>
                <a:gd name="connsiteX33" fmla="*/ 692158 w 7336536"/>
                <a:gd name="connsiteY33" fmla="*/ 1457667 h 3090206"/>
                <a:gd name="connsiteX34" fmla="*/ 1087163 w 7336536"/>
                <a:gd name="connsiteY34" fmla="*/ 1089676 h 3090206"/>
                <a:gd name="connsiteX35" fmla="*/ 850474 w 7336536"/>
                <a:gd name="connsiteY35" fmla="*/ 837125 h 3090206"/>
                <a:gd name="connsiteX36" fmla="*/ 1203524 w 7336536"/>
                <a:gd name="connsiteY36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035328 w 7336536"/>
                <a:gd name="connsiteY4" fmla="*/ 270454 h 3090206"/>
                <a:gd name="connsiteX5" fmla="*/ 2299346 w 7336536"/>
                <a:gd name="connsiteY5" fmla="*/ 6438 h 3090206"/>
                <a:gd name="connsiteX6" fmla="*/ 5847476 w 7336536"/>
                <a:gd name="connsiteY6" fmla="*/ 0 h 3090206"/>
                <a:gd name="connsiteX7" fmla="*/ 6156569 w 7336536"/>
                <a:gd name="connsiteY7" fmla="*/ 296213 h 3090206"/>
                <a:gd name="connsiteX8" fmla="*/ 6085734 w 7336536"/>
                <a:gd name="connsiteY8" fmla="*/ 373486 h 3090206"/>
                <a:gd name="connsiteX9" fmla="*/ 6188766 w 7336536"/>
                <a:gd name="connsiteY9" fmla="*/ 508714 h 3090206"/>
                <a:gd name="connsiteX10" fmla="*/ 6718350 w 7336536"/>
                <a:gd name="connsiteY10" fmla="*/ 1075636 h 3090206"/>
                <a:gd name="connsiteX11" fmla="*/ 6858466 w 7336536"/>
                <a:gd name="connsiteY11" fmla="*/ 972354 h 3090206"/>
                <a:gd name="connsiteX12" fmla="*/ 7283470 w 7336536"/>
                <a:gd name="connsiteY12" fmla="*/ 1397357 h 3090206"/>
                <a:gd name="connsiteX13" fmla="*/ 6909983 w 7336536"/>
                <a:gd name="connsiteY13" fmla="*/ 1751526 h 3090206"/>
                <a:gd name="connsiteX14" fmla="*/ 7334986 w 7336536"/>
                <a:gd name="connsiteY14" fmla="*/ 2182967 h 3090206"/>
                <a:gd name="connsiteX15" fmla="*/ 7336536 w 7336536"/>
                <a:gd name="connsiteY15" fmla="*/ 3084037 h 3090206"/>
                <a:gd name="connsiteX16" fmla="*/ 5788264 w 7336536"/>
                <a:gd name="connsiteY16" fmla="*/ 3081285 h 3090206"/>
                <a:gd name="connsiteX17" fmla="*/ 5788265 w 7336536"/>
                <a:gd name="connsiteY17" fmla="*/ 2791352 h 3090206"/>
                <a:gd name="connsiteX18" fmla="*/ 5328834 w 7336536"/>
                <a:gd name="connsiteY18" fmla="*/ 2795813 h 3090206"/>
                <a:gd name="connsiteX19" fmla="*/ 5324374 w 7336536"/>
                <a:gd name="connsiteY19" fmla="*/ 3085745 h 3090206"/>
                <a:gd name="connsiteX20" fmla="*/ 4128963 w 7336536"/>
                <a:gd name="connsiteY20" fmla="*/ 3090205 h 3090206"/>
                <a:gd name="connsiteX21" fmla="*/ 4142343 w 7336536"/>
                <a:gd name="connsiteY21" fmla="*/ 2791353 h 3090206"/>
                <a:gd name="connsiteX22" fmla="*/ 3673993 w 7336536"/>
                <a:gd name="connsiteY22" fmla="*/ 2795814 h 3090206"/>
                <a:gd name="connsiteX23" fmla="*/ 3673993 w 7336536"/>
                <a:gd name="connsiteY23" fmla="*/ 3081284 h 3090206"/>
                <a:gd name="connsiteX24" fmla="*/ 2491963 w 7336536"/>
                <a:gd name="connsiteY24" fmla="*/ 3076823 h 3090206"/>
                <a:gd name="connsiteX25" fmla="*/ 2491963 w 7336536"/>
                <a:gd name="connsiteY25" fmla="*/ 2795813 h 3090206"/>
                <a:gd name="connsiteX26" fmla="*/ 2010231 w 7336536"/>
                <a:gd name="connsiteY26" fmla="*/ 2804735 h 3090206"/>
                <a:gd name="connsiteX27" fmla="*/ 2019153 w 7336536"/>
                <a:gd name="connsiteY27" fmla="*/ 3090206 h 3090206"/>
                <a:gd name="connsiteX28" fmla="*/ 1253 w 7336536"/>
                <a:gd name="connsiteY28" fmla="*/ 3084037 h 3090206"/>
                <a:gd name="connsiteX29" fmla="*/ 7185 w 7336536"/>
                <a:gd name="connsiteY29" fmla="*/ 1758750 h 3090206"/>
                <a:gd name="connsiteX30" fmla="*/ 424531 w 7336536"/>
                <a:gd name="connsiteY30" fmla="*/ 2149043 h 3090206"/>
                <a:gd name="connsiteX31" fmla="*/ 837125 w 7336536"/>
                <a:gd name="connsiteY31" fmla="*/ 1647238 h 3090206"/>
                <a:gd name="connsiteX32" fmla="*/ 692158 w 7336536"/>
                <a:gd name="connsiteY32" fmla="*/ 1457667 h 3090206"/>
                <a:gd name="connsiteX33" fmla="*/ 1087163 w 7336536"/>
                <a:gd name="connsiteY33" fmla="*/ 1089676 h 3090206"/>
                <a:gd name="connsiteX34" fmla="*/ 850474 w 7336536"/>
                <a:gd name="connsiteY34" fmla="*/ 837125 h 3090206"/>
                <a:gd name="connsiteX35" fmla="*/ 1203524 w 7336536"/>
                <a:gd name="connsiteY35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1996693 w 7336536"/>
                <a:gd name="connsiteY3" fmla="*/ 515153 h 3090206"/>
                <a:gd name="connsiteX4" fmla="*/ 2299346 w 7336536"/>
                <a:gd name="connsiteY4" fmla="*/ 6438 h 3090206"/>
                <a:gd name="connsiteX5" fmla="*/ 5847476 w 7336536"/>
                <a:gd name="connsiteY5" fmla="*/ 0 h 3090206"/>
                <a:gd name="connsiteX6" fmla="*/ 6156569 w 7336536"/>
                <a:gd name="connsiteY6" fmla="*/ 296213 h 3090206"/>
                <a:gd name="connsiteX7" fmla="*/ 6085734 w 7336536"/>
                <a:gd name="connsiteY7" fmla="*/ 373486 h 3090206"/>
                <a:gd name="connsiteX8" fmla="*/ 6188766 w 7336536"/>
                <a:gd name="connsiteY8" fmla="*/ 508714 h 3090206"/>
                <a:gd name="connsiteX9" fmla="*/ 6718350 w 7336536"/>
                <a:gd name="connsiteY9" fmla="*/ 1075636 h 3090206"/>
                <a:gd name="connsiteX10" fmla="*/ 6858466 w 7336536"/>
                <a:gd name="connsiteY10" fmla="*/ 972354 h 3090206"/>
                <a:gd name="connsiteX11" fmla="*/ 7283470 w 7336536"/>
                <a:gd name="connsiteY11" fmla="*/ 1397357 h 3090206"/>
                <a:gd name="connsiteX12" fmla="*/ 6909983 w 7336536"/>
                <a:gd name="connsiteY12" fmla="*/ 1751526 h 3090206"/>
                <a:gd name="connsiteX13" fmla="*/ 7334986 w 7336536"/>
                <a:gd name="connsiteY13" fmla="*/ 2182967 h 3090206"/>
                <a:gd name="connsiteX14" fmla="*/ 7336536 w 7336536"/>
                <a:gd name="connsiteY14" fmla="*/ 3084037 h 3090206"/>
                <a:gd name="connsiteX15" fmla="*/ 5788264 w 7336536"/>
                <a:gd name="connsiteY15" fmla="*/ 3081285 h 3090206"/>
                <a:gd name="connsiteX16" fmla="*/ 5788265 w 7336536"/>
                <a:gd name="connsiteY16" fmla="*/ 2791352 h 3090206"/>
                <a:gd name="connsiteX17" fmla="*/ 5328834 w 7336536"/>
                <a:gd name="connsiteY17" fmla="*/ 2795813 h 3090206"/>
                <a:gd name="connsiteX18" fmla="*/ 5324374 w 7336536"/>
                <a:gd name="connsiteY18" fmla="*/ 3085745 h 3090206"/>
                <a:gd name="connsiteX19" fmla="*/ 4128963 w 7336536"/>
                <a:gd name="connsiteY19" fmla="*/ 3090205 h 3090206"/>
                <a:gd name="connsiteX20" fmla="*/ 4142343 w 7336536"/>
                <a:gd name="connsiteY20" fmla="*/ 2791353 h 3090206"/>
                <a:gd name="connsiteX21" fmla="*/ 3673993 w 7336536"/>
                <a:gd name="connsiteY21" fmla="*/ 2795814 h 3090206"/>
                <a:gd name="connsiteX22" fmla="*/ 3673993 w 7336536"/>
                <a:gd name="connsiteY22" fmla="*/ 3081284 h 3090206"/>
                <a:gd name="connsiteX23" fmla="*/ 2491963 w 7336536"/>
                <a:gd name="connsiteY23" fmla="*/ 3076823 h 3090206"/>
                <a:gd name="connsiteX24" fmla="*/ 2491963 w 7336536"/>
                <a:gd name="connsiteY24" fmla="*/ 2795813 h 3090206"/>
                <a:gd name="connsiteX25" fmla="*/ 2010231 w 7336536"/>
                <a:gd name="connsiteY25" fmla="*/ 2804735 h 3090206"/>
                <a:gd name="connsiteX26" fmla="*/ 2019153 w 7336536"/>
                <a:gd name="connsiteY26" fmla="*/ 3090206 h 3090206"/>
                <a:gd name="connsiteX27" fmla="*/ 1253 w 7336536"/>
                <a:gd name="connsiteY27" fmla="*/ 3084037 h 3090206"/>
                <a:gd name="connsiteX28" fmla="*/ 7185 w 7336536"/>
                <a:gd name="connsiteY28" fmla="*/ 1758750 h 3090206"/>
                <a:gd name="connsiteX29" fmla="*/ 424531 w 7336536"/>
                <a:gd name="connsiteY29" fmla="*/ 2149043 h 3090206"/>
                <a:gd name="connsiteX30" fmla="*/ 837125 w 7336536"/>
                <a:gd name="connsiteY30" fmla="*/ 1647238 h 3090206"/>
                <a:gd name="connsiteX31" fmla="*/ 692158 w 7336536"/>
                <a:gd name="connsiteY31" fmla="*/ 1457667 h 3090206"/>
                <a:gd name="connsiteX32" fmla="*/ 1087163 w 7336536"/>
                <a:gd name="connsiteY32" fmla="*/ 1089676 h 3090206"/>
                <a:gd name="connsiteX33" fmla="*/ 850474 w 7336536"/>
                <a:gd name="connsiteY33" fmla="*/ 837125 h 3090206"/>
                <a:gd name="connsiteX34" fmla="*/ 1203524 w 7336536"/>
                <a:gd name="connsiteY34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1867904 w 7336536"/>
                <a:gd name="connsiteY2" fmla="*/ 367046 h 3090206"/>
                <a:gd name="connsiteX3" fmla="*/ 2299346 w 7336536"/>
                <a:gd name="connsiteY3" fmla="*/ 6438 h 3090206"/>
                <a:gd name="connsiteX4" fmla="*/ 5847476 w 7336536"/>
                <a:gd name="connsiteY4" fmla="*/ 0 h 3090206"/>
                <a:gd name="connsiteX5" fmla="*/ 6156569 w 7336536"/>
                <a:gd name="connsiteY5" fmla="*/ 296213 h 3090206"/>
                <a:gd name="connsiteX6" fmla="*/ 6085734 w 7336536"/>
                <a:gd name="connsiteY6" fmla="*/ 373486 h 3090206"/>
                <a:gd name="connsiteX7" fmla="*/ 6188766 w 7336536"/>
                <a:gd name="connsiteY7" fmla="*/ 508714 h 3090206"/>
                <a:gd name="connsiteX8" fmla="*/ 6718350 w 7336536"/>
                <a:gd name="connsiteY8" fmla="*/ 1075636 h 3090206"/>
                <a:gd name="connsiteX9" fmla="*/ 6858466 w 7336536"/>
                <a:gd name="connsiteY9" fmla="*/ 972354 h 3090206"/>
                <a:gd name="connsiteX10" fmla="*/ 7283470 w 7336536"/>
                <a:gd name="connsiteY10" fmla="*/ 1397357 h 3090206"/>
                <a:gd name="connsiteX11" fmla="*/ 6909983 w 7336536"/>
                <a:gd name="connsiteY11" fmla="*/ 1751526 h 3090206"/>
                <a:gd name="connsiteX12" fmla="*/ 7334986 w 7336536"/>
                <a:gd name="connsiteY12" fmla="*/ 2182967 h 3090206"/>
                <a:gd name="connsiteX13" fmla="*/ 7336536 w 7336536"/>
                <a:gd name="connsiteY13" fmla="*/ 3084037 h 3090206"/>
                <a:gd name="connsiteX14" fmla="*/ 5788264 w 7336536"/>
                <a:gd name="connsiteY14" fmla="*/ 3081285 h 3090206"/>
                <a:gd name="connsiteX15" fmla="*/ 5788265 w 7336536"/>
                <a:gd name="connsiteY15" fmla="*/ 2791352 h 3090206"/>
                <a:gd name="connsiteX16" fmla="*/ 5328834 w 7336536"/>
                <a:gd name="connsiteY16" fmla="*/ 2795813 h 3090206"/>
                <a:gd name="connsiteX17" fmla="*/ 5324374 w 7336536"/>
                <a:gd name="connsiteY17" fmla="*/ 3085745 h 3090206"/>
                <a:gd name="connsiteX18" fmla="*/ 4128963 w 7336536"/>
                <a:gd name="connsiteY18" fmla="*/ 3090205 h 3090206"/>
                <a:gd name="connsiteX19" fmla="*/ 4142343 w 7336536"/>
                <a:gd name="connsiteY19" fmla="*/ 2791353 h 3090206"/>
                <a:gd name="connsiteX20" fmla="*/ 3673993 w 7336536"/>
                <a:gd name="connsiteY20" fmla="*/ 2795814 h 3090206"/>
                <a:gd name="connsiteX21" fmla="*/ 3673993 w 7336536"/>
                <a:gd name="connsiteY21" fmla="*/ 3081284 h 3090206"/>
                <a:gd name="connsiteX22" fmla="*/ 2491963 w 7336536"/>
                <a:gd name="connsiteY22" fmla="*/ 3076823 h 3090206"/>
                <a:gd name="connsiteX23" fmla="*/ 2491963 w 7336536"/>
                <a:gd name="connsiteY23" fmla="*/ 2795813 h 3090206"/>
                <a:gd name="connsiteX24" fmla="*/ 2010231 w 7336536"/>
                <a:gd name="connsiteY24" fmla="*/ 2804735 h 3090206"/>
                <a:gd name="connsiteX25" fmla="*/ 2019153 w 7336536"/>
                <a:gd name="connsiteY25" fmla="*/ 3090206 h 3090206"/>
                <a:gd name="connsiteX26" fmla="*/ 1253 w 7336536"/>
                <a:gd name="connsiteY26" fmla="*/ 3084037 h 3090206"/>
                <a:gd name="connsiteX27" fmla="*/ 7185 w 7336536"/>
                <a:gd name="connsiteY27" fmla="*/ 1758750 h 3090206"/>
                <a:gd name="connsiteX28" fmla="*/ 424531 w 7336536"/>
                <a:gd name="connsiteY28" fmla="*/ 2149043 h 3090206"/>
                <a:gd name="connsiteX29" fmla="*/ 837125 w 7336536"/>
                <a:gd name="connsiteY29" fmla="*/ 1647238 h 3090206"/>
                <a:gd name="connsiteX30" fmla="*/ 692158 w 7336536"/>
                <a:gd name="connsiteY30" fmla="*/ 1457667 h 3090206"/>
                <a:gd name="connsiteX31" fmla="*/ 1087163 w 7336536"/>
                <a:gd name="connsiteY31" fmla="*/ 1089676 h 3090206"/>
                <a:gd name="connsiteX32" fmla="*/ 850474 w 7336536"/>
                <a:gd name="connsiteY32" fmla="*/ 837125 h 3090206"/>
                <a:gd name="connsiteX33" fmla="*/ 1203524 w 7336536"/>
                <a:gd name="connsiteY33" fmla="*/ 489647 h 3090206"/>
                <a:gd name="connsiteX0" fmla="*/ 1203524 w 7336536"/>
                <a:gd name="connsiteY0" fmla="*/ 489647 h 3090206"/>
                <a:gd name="connsiteX1" fmla="*/ 1487977 w 7336536"/>
                <a:gd name="connsiteY1" fmla="*/ 779170 h 3090206"/>
                <a:gd name="connsiteX2" fmla="*/ 2299346 w 7336536"/>
                <a:gd name="connsiteY2" fmla="*/ 6438 h 3090206"/>
                <a:gd name="connsiteX3" fmla="*/ 5847476 w 7336536"/>
                <a:gd name="connsiteY3" fmla="*/ 0 h 3090206"/>
                <a:gd name="connsiteX4" fmla="*/ 6156569 w 7336536"/>
                <a:gd name="connsiteY4" fmla="*/ 296213 h 3090206"/>
                <a:gd name="connsiteX5" fmla="*/ 6085734 w 7336536"/>
                <a:gd name="connsiteY5" fmla="*/ 373486 h 3090206"/>
                <a:gd name="connsiteX6" fmla="*/ 6188766 w 7336536"/>
                <a:gd name="connsiteY6" fmla="*/ 508714 h 3090206"/>
                <a:gd name="connsiteX7" fmla="*/ 6718350 w 7336536"/>
                <a:gd name="connsiteY7" fmla="*/ 1075636 h 3090206"/>
                <a:gd name="connsiteX8" fmla="*/ 6858466 w 7336536"/>
                <a:gd name="connsiteY8" fmla="*/ 972354 h 3090206"/>
                <a:gd name="connsiteX9" fmla="*/ 7283470 w 7336536"/>
                <a:gd name="connsiteY9" fmla="*/ 1397357 h 3090206"/>
                <a:gd name="connsiteX10" fmla="*/ 6909983 w 7336536"/>
                <a:gd name="connsiteY10" fmla="*/ 1751526 h 3090206"/>
                <a:gd name="connsiteX11" fmla="*/ 7334986 w 7336536"/>
                <a:gd name="connsiteY11" fmla="*/ 2182967 h 3090206"/>
                <a:gd name="connsiteX12" fmla="*/ 7336536 w 7336536"/>
                <a:gd name="connsiteY12" fmla="*/ 3084037 h 3090206"/>
                <a:gd name="connsiteX13" fmla="*/ 5788264 w 7336536"/>
                <a:gd name="connsiteY13" fmla="*/ 3081285 h 3090206"/>
                <a:gd name="connsiteX14" fmla="*/ 5788265 w 7336536"/>
                <a:gd name="connsiteY14" fmla="*/ 2791352 h 3090206"/>
                <a:gd name="connsiteX15" fmla="*/ 5328834 w 7336536"/>
                <a:gd name="connsiteY15" fmla="*/ 2795813 h 3090206"/>
                <a:gd name="connsiteX16" fmla="*/ 5324374 w 7336536"/>
                <a:gd name="connsiteY16" fmla="*/ 3085745 h 3090206"/>
                <a:gd name="connsiteX17" fmla="*/ 4128963 w 7336536"/>
                <a:gd name="connsiteY17" fmla="*/ 3090205 h 3090206"/>
                <a:gd name="connsiteX18" fmla="*/ 4142343 w 7336536"/>
                <a:gd name="connsiteY18" fmla="*/ 2791353 h 3090206"/>
                <a:gd name="connsiteX19" fmla="*/ 3673993 w 7336536"/>
                <a:gd name="connsiteY19" fmla="*/ 2795814 h 3090206"/>
                <a:gd name="connsiteX20" fmla="*/ 3673993 w 7336536"/>
                <a:gd name="connsiteY20" fmla="*/ 3081284 h 3090206"/>
                <a:gd name="connsiteX21" fmla="*/ 2491963 w 7336536"/>
                <a:gd name="connsiteY21" fmla="*/ 3076823 h 3090206"/>
                <a:gd name="connsiteX22" fmla="*/ 2491963 w 7336536"/>
                <a:gd name="connsiteY22" fmla="*/ 2795813 h 3090206"/>
                <a:gd name="connsiteX23" fmla="*/ 2010231 w 7336536"/>
                <a:gd name="connsiteY23" fmla="*/ 2804735 h 3090206"/>
                <a:gd name="connsiteX24" fmla="*/ 2019153 w 7336536"/>
                <a:gd name="connsiteY24" fmla="*/ 3090206 h 3090206"/>
                <a:gd name="connsiteX25" fmla="*/ 1253 w 7336536"/>
                <a:gd name="connsiteY25" fmla="*/ 3084037 h 3090206"/>
                <a:gd name="connsiteX26" fmla="*/ 7185 w 7336536"/>
                <a:gd name="connsiteY26" fmla="*/ 1758750 h 3090206"/>
                <a:gd name="connsiteX27" fmla="*/ 424531 w 7336536"/>
                <a:gd name="connsiteY27" fmla="*/ 2149043 h 3090206"/>
                <a:gd name="connsiteX28" fmla="*/ 837125 w 7336536"/>
                <a:gd name="connsiteY28" fmla="*/ 1647238 h 3090206"/>
                <a:gd name="connsiteX29" fmla="*/ 692158 w 7336536"/>
                <a:gd name="connsiteY29" fmla="*/ 1457667 h 3090206"/>
                <a:gd name="connsiteX30" fmla="*/ 1087163 w 7336536"/>
                <a:gd name="connsiteY30" fmla="*/ 1089676 h 3090206"/>
                <a:gd name="connsiteX31" fmla="*/ 850474 w 7336536"/>
                <a:gd name="connsiteY31" fmla="*/ 837125 h 3090206"/>
                <a:gd name="connsiteX32" fmla="*/ 1203524 w 7336536"/>
                <a:gd name="connsiteY32" fmla="*/ 489647 h 3090206"/>
                <a:gd name="connsiteX0" fmla="*/ 1203524 w 7336536"/>
                <a:gd name="connsiteY0" fmla="*/ 489647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29" fmla="*/ 1087163 w 7336536"/>
                <a:gd name="connsiteY29" fmla="*/ 1089676 h 3090206"/>
                <a:gd name="connsiteX30" fmla="*/ 850474 w 7336536"/>
                <a:gd name="connsiteY30" fmla="*/ 837125 h 3090206"/>
                <a:gd name="connsiteX31" fmla="*/ 1203524 w 7336536"/>
                <a:gd name="connsiteY31" fmla="*/ 489647 h 3090206"/>
                <a:gd name="connsiteX0" fmla="*/ 850474 w 7336536"/>
                <a:gd name="connsiteY0" fmla="*/ 837125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29" fmla="*/ 1087163 w 7336536"/>
                <a:gd name="connsiteY29" fmla="*/ 1089676 h 3090206"/>
                <a:gd name="connsiteX30" fmla="*/ 850474 w 7336536"/>
                <a:gd name="connsiteY30" fmla="*/ 837125 h 3090206"/>
                <a:gd name="connsiteX0" fmla="*/ 1087163 w 7336536"/>
                <a:gd name="connsiteY0" fmla="*/ 1089676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29" fmla="*/ 1087163 w 7336536"/>
                <a:gd name="connsiteY29" fmla="*/ 1089676 h 3090206"/>
                <a:gd name="connsiteX0" fmla="*/ 692158 w 7336536"/>
                <a:gd name="connsiteY0" fmla="*/ 1457667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28" fmla="*/ 692158 w 7336536"/>
                <a:gd name="connsiteY28" fmla="*/ 1457667 h 3090206"/>
                <a:gd name="connsiteX0" fmla="*/ 837125 w 7336536"/>
                <a:gd name="connsiteY0" fmla="*/ 1647238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27" fmla="*/ 837125 w 7336536"/>
                <a:gd name="connsiteY27" fmla="*/ 1647238 h 3090206"/>
                <a:gd name="connsiteX0" fmla="*/ 424531 w 7336536"/>
                <a:gd name="connsiteY0" fmla="*/ 2149043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26" fmla="*/ 424531 w 7336536"/>
                <a:gd name="connsiteY26" fmla="*/ 2149043 h 3090206"/>
                <a:gd name="connsiteX0" fmla="*/ 7185 w 7336536"/>
                <a:gd name="connsiteY0" fmla="*/ 1758750 h 3090206"/>
                <a:gd name="connsiteX1" fmla="*/ 2299346 w 7336536"/>
                <a:gd name="connsiteY1" fmla="*/ 6438 h 3090206"/>
                <a:gd name="connsiteX2" fmla="*/ 5847476 w 7336536"/>
                <a:gd name="connsiteY2" fmla="*/ 0 h 3090206"/>
                <a:gd name="connsiteX3" fmla="*/ 6156569 w 7336536"/>
                <a:gd name="connsiteY3" fmla="*/ 296213 h 3090206"/>
                <a:gd name="connsiteX4" fmla="*/ 6085734 w 7336536"/>
                <a:gd name="connsiteY4" fmla="*/ 373486 h 3090206"/>
                <a:gd name="connsiteX5" fmla="*/ 6188766 w 7336536"/>
                <a:gd name="connsiteY5" fmla="*/ 508714 h 3090206"/>
                <a:gd name="connsiteX6" fmla="*/ 6718350 w 7336536"/>
                <a:gd name="connsiteY6" fmla="*/ 1075636 h 3090206"/>
                <a:gd name="connsiteX7" fmla="*/ 6858466 w 7336536"/>
                <a:gd name="connsiteY7" fmla="*/ 972354 h 3090206"/>
                <a:gd name="connsiteX8" fmla="*/ 7283470 w 7336536"/>
                <a:gd name="connsiteY8" fmla="*/ 1397357 h 3090206"/>
                <a:gd name="connsiteX9" fmla="*/ 6909983 w 7336536"/>
                <a:gd name="connsiteY9" fmla="*/ 1751526 h 3090206"/>
                <a:gd name="connsiteX10" fmla="*/ 7334986 w 7336536"/>
                <a:gd name="connsiteY10" fmla="*/ 2182967 h 3090206"/>
                <a:gd name="connsiteX11" fmla="*/ 7336536 w 7336536"/>
                <a:gd name="connsiteY11" fmla="*/ 3084037 h 3090206"/>
                <a:gd name="connsiteX12" fmla="*/ 5788264 w 7336536"/>
                <a:gd name="connsiteY12" fmla="*/ 3081285 h 3090206"/>
                <a:gd name="connsiteX13" fmla="*/ 5788265 w 7336536"/>
                <a:gd name="connsiteY13" fmla="*/ 2791352 h 3090206"/>
                <a:gd name="connsiteX14" fmla="*/ 5328834 w 7336536"/>
                <a:gd name="connsiteY14" fmla="*/ 2795813 h 3090206"/>
                <a:gd name="connsiteX15" fmla="*/ 5324374 w 7336536"/>
                <a:gd name="connsiteY15" fmla="*/ 3085745 h 3090206"/>
                <a:gd name="connsiteX16" fmla="*/ 4128963 w 7336536"/>
                <a:gd name="connsiteY16" fmla="*/ 3090205 h 3090206"/>
                <a:gd name="connsiteX17" fmla="*/ 4142343 w 7336536"/>
                <a:gd name="connsiteY17" fmla="*/ 2791353 h 3090206"/>
                <a:gd name="connsiteX18" fmla="*/ 3673993 w 7336536"/>
                <a:gd name="connsiteY18" fmla="*/ 2795814 h 3090206"/>
                <a:gd name="connsiteX19" fmla="*/ 3673993 w 7336536"/>
                <a:gd name="connsiteY19" fmla="*/ 3081284 h 3090206"/>
                <a:gd name="connsiteX20" fmla="*/ 2491963 w 7336536"/>
                <a:gd name="connsiteY20" fmla="*/ 3076823 h 3090206"/>
                <a:gd name="connsiteX21" fmla="*/ 2491963 w 7336536"/>
                <a:gd name="connsiteY21" fmla="*/ 2795813 h 3090206"/>
                <a:gd name="connsiteX22" fmla="*/ 2010231 w 7336536"/>
                <a:gd name="connsiteY22" fmla="*/ 2804735 h 3090206"/>
                <a:gd name="connsiteX23" fmla="*/ 2019153 w 7336536"/>
                <a:gd name="connsiteY23" fmla="*/ 3090206 h 3090206"/>
                <a:gd name="connsiteX24" fmla="*/ 1253 w 7336536"/>
                <a:gd name="connsiteY24" fmla="*/ 3084037 h 3090206"/>
                <a:gd name="connsiteX25" fmla="*/ 7185 w 7336536"/>
                <a:gd name="connsiteY25" fmla="*/ 1758750 h 3090206"/>
                <a:gd name="connsiteX0" fmla="*/ 0 w 7335283"/>
                <a:gd name="connsiteY0" fmla="*/ 3084037 h 3090206"/>
                <a:gd name="connsiteX1" fmla="*/ 2298093 w 7335283"/>
                <a:gd name="connsiteY1" fmla="*/ 6438 h 3090206"/>
                <a:gd name="connsiteX2" fmla="*/ 5846223 w 7335283"/>
                <a:gd name="connsiteY2" fmla="*/ 0 h 3090206"/>
                <a:gd name="connsiteX3" fmla="*/ 6155316 w 7335283"/>
                <a:gd name="connsiteY3" fmla="*/ 296213 h 3090206"/>
                <a:gd name="connsiteX4" fmla="*/ 6084481 w 7335283"/>
                <a:gd name="connsiteY4" fmla="*/ 373486 h 3090206"/>
                <a:gd name="connsiteX5" fmla="*/ 6187513 w 7335283"/>
                <a:gd name="connsiteY5" fmla="*/ 508714 h 3090206"/>
                <a:gd name="connsiteX6" fmla="*/ 6717097 w 7335283"/>
                <a:gd name="connsiteY6" fmla="*/ 1075636 h 3090206"/>
                <a:gd name="connsiteX7" fmla="*/ 6857213 w 7335283"/>
                <a:gd name="connsiteY7" fmla="*/ 972354 h 3090206"/>
                <a:gd name="connsiteX8" fmla="*/ 7282217 w 7335283"/>
                <a:gd name="connsiteY8" fmla="*/ 1397357 h 3090206"/>
                <a:gd name="connsiteX9" fmla="*/ 6908730 w 7335283"/>
                <a:gd name="connsiteY9" fmla="*/ 1751526 h 3090206"/>
                <a:gd name="connsiteX10" fmla="*/ 7333733 w 7335283"/>
                <a:gd name="connsiteY10" fmla="*/ 2182967 h 3090206"/>
                <a:gd name="connsiteX11" fmla="*/ 7335283 w 7335283"/>
                <a:gd name="connsiteY11" fmla="*/ 3084037 h 3090206"/>
                <a:gd name="connsiteX12" fmla="*/ 5787011 w 7335283"/>
                <a:gd name="connsiteY12" fmla="*/ 3081285 h 3090206"/>
                <a:gd name="connsiteX13" fmla="*/ 5787012 w 7335283"/>
                <a:gd name="connsiteY13" fmla="*/ 2791352 h 3090206"/>
                <a:gd name="connsiteX14" fmla="*/ 5327581 w 7335283"/>
                <a:gd name="connsiteY14" fmla="*/ 2795813 h 3090206"/>
                <a:gd name="connsiteX15" fmla="*/ 5323121 w 7335283"/>
                <a:gd name="connsiteY15" fmla="*/ 3085745 h 3090206"/>
                <a:gd name="connsiteX16" fmla="*/ 4127710 w 7335283"/>
                <a:gd name="connsiteY16" fmla="*/ 3090205 h 3090206"/>
                <a:gd name="connsiteX17" fmla="*/ 4141090 w 7335283"/>
                <a:gd name="connsiteY17" fmla="*/ 2791353 h 3090206"/>
                <a:gd name="connsiteX18" fmla="*/ 3672740 w 7335283"/>
                <a:gd name="connsiteY18" fmla="*/ 2795814 h 3090206"/>
                <a:gd name="connsiteX19" fmla="*/ 3672740 w 7335283"/>
                <a:gd name="connsiteY19" fmla="*/ 3081284 h 3090206"/>
                <a:gd name="connsiteX20" fmla="*/ 2490710 w 7335283"/>
                <a:gd name="connsiteY20" fmla="*/ 3076823 h 3090206"/>
                <a:gd name="connsiteX21" fmla="*/ 2490710 w 7335283"/>
                <a:gd name="connsiteY21" fmla="*/ 2795813 h 3090206"/>
                <a:gd name="connsiteX22" fmla="*/ 2008978 w 7335283"/>
                <a:gd name="connsiteY22" fmla="*/ 2804735 h 3090206"/>
                <a:gd name="connsiteX23" fmla="*/ 2017900 w 7335283"/>
                <a:gd name="connsiteY23" fmla="*/ 3090206 h 3090206"/>
                <a:gd name="connsiteX24" fmla="*/ 0 w 7335283"/>
                <a:gd name="connsiteY24" fmla="*/ 3084037 h 3090206"/>
                <a:gd name="connsiteX0" fmla="*/ 8922 w 5326305"/>
                <a:gd name="connsiteY0" fmla="*/ 3090206 h 3090206"/>
                <a:gd name="connsiteX1" fmla="*/ 289115 w 5326305"/>
                <a:gd name="connsiteY1" fmla="*/ 6438 h 3090206"/>
                <a:gd name="connsiteX2" fmla="*/ 3837245 w 5326305"/>
                <a:gd name="connsiteY2" fmla="*/ 0 h 3090206"/>
                <a:gd name="connsiteX3" fmla="*/ 4146338 w 5326305"/>
                <a:gd name="connsiteY3" fmla="*/ 296213 h 3090206"/>
                <a:gd name="connsiteX4" fmla="*/ 4075503 w 5326305"/>
                <a:gd name="connsiteY4" fmla="*/ 373486 h 3090206"/>
                <a:gd name="connsiteX5" fmla="*/ 4178535 w 5326305"/>
                <a:gd name="connsiteY5" fmla="*/ 508714 h 3090206"/>
                <a:gd name="connsiteX6" fmla="*/ 4708119 w 5326305"/>
                <a:gd name="connsiteY6" fmla="*/ 1075636 h 3090206"/>
                <a:gd name="connsiteX7" fmla="*/ 4848235 w 5326305"/>
                <a:gd name="connsiteY7" fmla="*/ 972354 h 3090206"/>
                <a:gd name="connsiteX8" fmla="*/ 5273239 w 5326305"/>
                <a:gd name="connsiteY8" fmla="*/ 1397357 h 3090206"/>
                <a:gd name="connsiteX9" fmla="*/ 4899752 w 5326305"/>
                <a:gd name="connsiteY9" fmla="*/ 1751526 h 3090206"/>
                <a:gd name="connsiteX10" fmla="*/ 5324755 w 5326305"/>
                <a:gd name="connsiteY10" fmla="*/ 2182967 h 3090206"/>
                <a:gd name="connsiteX11" fmla="*/ 5326305 w 5326305"/>
                <a:gd name="connsiteY11" fmla="*/ 3084037 h 3090206"/>
                <a:gd name="connsiteX12" fmla="*/ 3778033 w 5326305"/>
                <a:gd name="connsiteY12" fmla="*/ 3081285 h 3090206"/>
                <a:gd name="connsiteX13" fmla="*/ 3778034 w 5326305"/>
                <a:gd name="connsiteY13" fmla="*/ 2791352 h 3090206"/>
                <a:gd name="connsiteX14" fmla="*/ 3318603 w 5326305"/>
                <a:gd name="connsiteY14" fmla="*/ 2795813 h 3090206"/>
                <a:gd name="connsiteX15" fmla="*/ 3314143 w 5326305"/>
                <a:gd name="connsiteY15" fmla="*/ 3085745 h 3090206"/>
                <a:gd name="connsiteX16" fmla="*/ 2118732 w 5326305"/>
                <a:gd name="connsiteY16" fmla="*/ 3090205 h 3090206"/>
                <a:gd name="connsiteX17" fmla="*/ 2132112 w 5326305"/>
                <a:gd name="connsiteY17" fmla="*/ 2791353 h 3090206"/>
                <a:gd name="connsiteX18" fmla="*/ 1663762 w 5326305"/>
                <a:gd name="connsiteY18" fmla="*/ 2795814 h 3090206"/>
                <a:gd name="connsiteX19" fmla="*/ 1663762 w 5326305"/>
                <a:gd name="connsiteY19" fmla="*/ 3081284 h 3090206"/>
                <a:gd name="connsiteX20" fmla="*/ 481732 w 5326305"/>
                <a:gd name="connsiteY20" fmla="*/ 3076823 h 3090206"/>
                <a:gd name="connsiteX21" fmla="*/ 481732 w 5326305"/>
                <a:gd name="connsiteY21" fmla="*/ 2795813 h 3090206"/>
                <a:gd name="connsiteX22" fmla="*/ 0 w 5326305"/>
                <a:gd name="connsiteY22" fmla="*/ 2804735 h 3090206"/>
                <a:gd name="connsiteX23" fmla="*/ 8922 w 5326305"/>
                <a:gd name="connsiteY23" fmla="*/ 3090206 h 3090206"/>
                <a:gd name="connsiteX0" fmla="*/ 0 w 5326305"/>
                <a:gd name="connsiteY0" fmla="*/ 2804735 h 3090205"/>
                <a:gd name="connsiteX1" fmla="*/ 289115 w 5326305"/>
                <a:gd name="connsiteY1" fmla="*/ 6438 h 3090205"/>
                <a:gd name="connsiteX2" fmla="*/ 3837245 w 5326305"/>
                <a:gd name="connsiteY2" fmla="*/ 0 h 3090205"/>
                <a:gd name="connsiteX3" fmla="*/ 4146338 w 5326305"/>
                <a:gd name="connsiteY3" fmla="*/ 296213 h 3090205"/>
                <a:gd name="connsiteX4" fmla="*/ 4075503 w 5326305"/>
                <a:gd name="connsiteY4" fmla="*/ 373486 h 3090205"/>
                <a:gd name="connsiteX5" fmla="*/ 4178535 w 5326305"/>
                <a:gd name="connsiteY5" fmla="*/ 508714 h 3090205"/>
                <a:gd name="connsiteX6" fmla="*/ 4708119 w 5326305"/>
                <a:gd name="connsiteY6" fmla="*/ 1075636 h 3090205"/>
                <a:gd name="connsiteX7" fmla="*/ 4848235 w 5326305"/>
                <a:gd name="connsiteY7" fmla="*/ 972354 h 3090205"/>
                <a:gd name="connsiteX8" fmla="*/ 5273239 w 5326305"/>
                <a:gd name="connsiteY8" fmla="*/ 1397357 h 3090205"/>
                <a:gd name="connsiteX9" fmla="*/ 4899752 w 5326305"/>
                <a:gd name="connsiteY9" fmla="*/ 1751526 h 3090205"/>
                <a:gd name="connsiteX10" fmla="*/ 5324755 w 5326305"/>
                <a:gd name="connsiteY10" fmla="*/ 2182967 h 3090205"/>
                <a:gd name="connsiteX11" fmla="*/ 5326305 w 5326305"/>
                <a:gd name="connsiteY11" fmla="*/ 3084037 h 3090205"/>
                <a:gd name="connsiteX12" fmla="*/ 3778033 w 5326305"/>
                <a:gd name="connsiteY12" fmla="*/ 3081285 h 3090205"/>
                <a:gd name="connsiteX13" fmla="*/ 3778034 w 5326305"/>
                <a:gd name="connsiteY13" fmla="*/ 2791352 h 3090205"/>
                <a:gd name="connsiteX14" fmla="*/ 3318603 w 5326305"/>
                <a:gd name="connsiteY14" fmla="*/ 2795813 h 3090205"/>
                <a:gd name="connsiteX15" fmla="*/ 3314143 w 5326305"/>
                <a:gd name="connsiteY15" fmla="*/ 3085745 h 3090205"/>
                <a:gd name="connsiteX16" fmla="*/ 2118732 w 5326305"/>
                <a:gd name="connsiteY16" fmla="*/ 3090205 h 3090205"/>
                <a:gd name="connsiteX17" fmla="*/ 2132112 w 5326305"/>
                <a:gd name="connsiteY17" fmla="*/ 2791353 h 3090205"/>
                <a:gd name="connsiteX18" fmla="*/ 1663762 w 5326305"/>
                <a:gd name="connsiteY18" fmla="*/ 2795814 h 3090205"/>
                <a:gd name="connsiteX19" fmla="*/ 1663762 w 5326305"/>
                <a:gd name="connsiteY19" fmla="*/ 3081284 h 3090205"/>
                <a:gd name="connsiteX20" fmla="*/ 481732 w 5326305"/>
                <a:gd name="connsiteY20" fmla="*/ 3076823 h 3090205"/>
                <a:gd name="connsiteX21" fmla="*/ 481732 w 5326305"/>
                <a:gd name="connsiteY21" fmla="*/ 2795813 h 3090205"/>
                <a:gd name="connsiteX22" fmla="*/ 0 w 5326305"/>
                <a:gd name="connsiteY22" fmla="*/ 2804735 h 3090205"/>
                <a:gd name="connsiteX0" fmla="*/ 0 w 5358202"/>
                <a:gd name="connsiteY0" fmla="*/ 2804735 h 3090205"/>
                <a:gd name="connsiteX1" fmla="*/ 321012 w 5358202"/>
                <a:gd name="connsiteY1" fmla="*/ 6438 h 3090205"/>
                <a:gd name="connsiteX2" fmla="*/ 3869142 w 5358202"/>
                <a:gd name="connsiteY2" fmla="*/ 0 h 3090205"/>
                <a:gd name="connsiteX3" fmla="*/ 4178235 w 5358202"/>
                <a:gd name="connsiteY3" fmla="*/ 296213 h 3090205"/>
                <a:gd name="connsiteX4" fmla="*/ 4107400 w 5358202"/>
                <a:gd name="connsiteY4" fmla="*/ 373486 h 3090205"/>
                <a:gd name="connsiteX5" fmla="*/ 4210432 w 5358202"/>
                <a:gd name="connsiteY5" fmla="*/ 508714 h 3090205"/>
                <a:gd name="connsiteX6" fmla="*/ 4740016 w 5358202"/>
                <a:gd name="connsiteY6" fmla="*/ 1075636 h 3090205"/>
                <a:gd name="connsiteX7" fmla="*/ 4880132 w 5358202"/>
                <a:gd name="connsiteY7" fmla="*/ 972354 h 3090205"/>
                <a:gd name="connsiteX8" fmla="*/ 5305136 w 5358202"/>
                <a:gd name="connsiteY8" fmla="*/ 1397357 h 3090205"/>
                <a:gd name="connsiteX9" fmla="*/ 4931649 w 5358202"/>
                <a:gd name="connsiteY9" fmla="*/ 1751526 h 3090205"/>
                <a:gd name="connsiteX10" fmla="*/ 5356652 w 5358202"/>
                <a:gd name="connsiteY10" fmla="*/ 2182967 h 3090205"/>
                <a:gd name="connsiteX11" fmla="*/ 5358202 w 5358202"/>
                <a:gd name="connsiteY11" fmla="*/ 3084037 h 3090205"/>
                <a:gd name="connsiteX12" fmla="*/ 3809930 w 5358202"/>
                <a:gd name="connsiteY12" fmla="*/ 3081285 h 3090205"/>
                <a:gd name="connsiteX13" fmla="*/ 3809931 w 5358202"/>
                <a:gd name="connsiteY13" fmla="*/ 2791352 h 3090205"/>
                <a:gd name="connsiteX14" fmla="*/ 3350500 w 5358202"/>
                <a:gd name="connsiteY14" fmla="*/ 2795813 h 3090205"/>
                <a:gd name="connsiteX15" fmla="*/ 3346040 w 5358202"/>
                <a:gd name="connsiteY15" fmla="*/ 3085745 h 3090205"/>
                <a:gd name="connsiteX16" fmla="*/ 2150629 w 5358202"/>
                <a:gd name="connsiteY16" fmla="*/ 3090205 h 3090205"/>
                <a:gd name="connsiteX17" fmla="*/ 2164009 w 5358202"/>
                <a:gd name="connsiteY17" fmla="*/ 2791353 h 3090205"/>
                <a:gd name="connsiteX18" fmla="*/ 1695659 w 5358202"/>
                <a:gd name="connsiteY18" fmla="*/ 2795814 h 3090205"/>
                <a:gd name="connsiteX19" fmla="*/ 1695659 w 5358202"/>
                <a:gd name="connsiteY19" fmla="*/ 3081284 h 3090205"/>
                <a:gd name="connsiteX20" fmla="*/ 513629 w 5358202"/>
                <a:gd name="connsiteY20" fmla="*/ 3076823 h 3090205"/>
                <a:gd name="connsiteX21" fmla="*/ 513629 w 5358202"/>
                <a:gd name="connsiteY21" fmla="*/ 2795813 h 3090205"/>
                <a:gd name="connsiteX22" fmla="*/ 0 w 5358202"/>
                <a:gd name="connsiteY22" fmla="*/ 2804735 h 3090205"/>
                <a:gd name="connsiteX0" fmla="*/ 192617 w 5037190"/>
                <a:gd name="connsiteY0" fmla="*/ 2795813 h 3090205"/>
                <a:gd name="connsiteX1" fmla="*/ 0 w 5037190"/>
                <a:gd name="connsiteY1" fmla="*/ 6438 h 3090205"/>
                <a:gd name="connsiteX2" fmla="*/ 3548130 w 5037190"/>
                <a:gd name="connsiteY2" fmla="*/ 0 h 3090205"/>
                <a:gd name="connsiteX3" fmla="*/ 3857223 w 5037190"/>
                <a:gd name="connsiteY3" fmla="*/ 296213 h 3090205"/>
                <a:gd name="connsiteX4" fmla="*/ 3786388 w 5037190"/>
                <a:gd name="connsiteY4" fmla="*/ 373486 h 3090205"/>
                <a:gd name="connsiteX5" fmla="*/ 3889420 w 5037190"/>
                <a:gd name="connsiteY5" fmla="*/ 508714 h 3090205"/>
                <a:gd name="connsiteX6" fmla="*/ 4419004 w 5037190"/>
                <a:gd name="connsiteY6" fmla="*/ 1075636 h 3090205"/>
                <a:gd name="connsiteX7" fmla="*/ 4559120 w 5037190"/>
                <a:gd name="connsiteY7" fmla="*/ 972354 h 3090205"/>
                <a:gd name="connsiteX8" fmla="*/ 4984124 w 5037190"/>
                <a:gd name="connsiteY8" fmla="*/ 1397357 h 3090205"/>
                <a:gd name="connsiteX9" fmla="*/ 4610637 w 5037190"/>
                <a:gd name="connsiteY9" fmla="*/ 1751526 h 3090205"/>
                <a:gd name="connsiteX10" fmla="*/ 5035640 w 5037190"/>
                <a:gd name="connsiteY10" fmla="*/ 2182967 h 3090205"/>
                <a:gd name="connsiteX11" fmla="*/ 5037190 w 5037190"/>
                <a:gd name="connsiteY11" fmla="*/ 3084037 h 3090205"/>
                <a:gd name="connsiteX12" fmla="*/ 3488918 w 5037190"/>
                <a:gd name="connsiteY12" fmla="*/ 3081285 h 3090205"/>
                <a:gd name="connsiteX13" fmla="*/ 3488919 w 5037190"/>
                <a:gd name="connsiteY13" fmla="*/ 2791352 h 3090205"/>
                <a:gd name="connsiteX14" fmla="*/ 3029488 w 5037190"/>
                <a:gd name="connsiteY14" fmla="*/ 2795813 h 3090205"/>
                <a:gd name="connsiteX15" fmla="*/ 3025028 w 5037190"/>
                <a:gd name="connsiteY15" fmla="*/ 3085745 h 3090205"/>
                <a:gd name="connsiteX16" fmla="*/ 1829617 w 5037190"/>
                <a:gd name="connsiteY16" fmla="*/ 3090205 h 3090205"/>
                <a:gd name="connsiteX17" fmla="*/ 1842997 w 5037190"/>
                <a:gd name="connsiteY17" fmla="*/ 2791353 h 3090205"/>
                <a:gd name="connsiteX18" fmla="*/ 1374647 w 5037190"/>
                <a:gd name="connsiteY18" fmla="*/ 2795814 h 3090205"/>
                <a:gd name="connsiteX19" fmla="*/ 1374647 w 5037190"/>
                <a:gd name="connsiteY19" fmla="*/ 3081284 h 3090205"/>
                <a:gd name="connsiteX20" fmla="*/ 192617 w 5037190"/>
                <a:gd name="connsiteY20" fmla="*/ 3076823 h 3090205"/>
                <a:gd name="connsiteX21" fmla="*/ 192617 w 5037190"/>
                <a:gd name="connsiteY21" fmla="*/ 2795813 h 3090205"/>
                <a:gd name="connsiteX0" fmla="*/ 192617 w 5037190"/>
                <a:gd name="connsiteY0" fmla="*/ 3076823 h 3090205"/>
                <a:gd name="connsiteX1" fmla="*/ 0 w 5037190"/>
                <a:gd name="connsiteY1" fmla="*/ 6438 h 3090205"/>
                <a:gd name="connsiteX2" fmla="*/ 3548130 w 5037190"/>
                <a:gd name="connsiteY2" fmla="*/ 0 h 3090205"/>
                <a:gd name="connsiteX3" fmla="*/ 3857223 w 5037190"/>
                <a:gd name="connsiteY3" fmla="*/ 296213 h 3090205"/>
                <a:gd name="connsiteX4" fmla="*/ 3786388 w 5037190"/>
                <a:gd name="connsiteY4" fmla="*/ 373486 h 3090205"/>
                <a:gd name="connsiteX5" fmla="*/ 3889420 w 5037190"/>
                <a:gd name="connsiteY5" fmla="*/ 508714 h 3090205"/>
                <a:gd name="connsiteX6" fmla="*/ 4419004 w 5037190"/>
                <a:gd name="connsiteY6" fmla="*/ 1075636 h 3090205"/>
                <a:gd name="connsiteX7" fmla="*/ 4559120 w 5037190"/>
                <a:gd name="connsiteY7" fmla="*/ 972354 h 3090205"/>
                <a:gd name="connsiteX8" fmla="*/ 4984124 w 5037190"/>
                <a:gd name="connsiteY8" fmla="*/ 1397357 h 3090205"/>
                <a:gd name="connsiteX9" fmla="*/ 4610637 w 5037190"/>
                <a:gd name="connsiteY9" fmla="*/ 1751526 h 3090205"/>
                <a:gd name="connsiteX10" fmla="*/ 5035640 w 5037190"/>
                <a:gd name="connsiteY10" fmla="*/ 2182967 h 3090205"/>
                <a:gd name="connsiteX11" fmla="*/ 5037190 w 5037190"/>
                <a:gd name="connsiteY11" fmla="*/ 3084037 h 3090205"/>
                <a:gd name="connsiteX12" fmla="*/ 3488918 w 5037190"/>
                <a:gd name="connsiteY12" fmla="*/ 3081285 h 3090205"/>
                <a:gd name="connsiteX13" fmla="*/ 3488919 w 5037190"/>
                <a:gd name="connsiteY13" fmla="*/ 2791352 h 3090205"/>
                <a:gd name="connsiteX14" fmla="*/ 3029488 w 5037190"/>
                <a:gd name="connsiteY14" fmla="*/ 2795813 h 3090205"/>
                <a:gd name="connsiteX15" fmla="*/ 3025028 w 5037190"/>
                <a:gd name="connsiteY15" fmla="*/ 3085745 h 3090205"/>
                <a:gd name="connsiteX16" fmla="*/ 1829617 w 5037190"/>
                <a:gd name="connsiteY16" fmla="*/ 3090205 h 3090205"/>
                <a:gd name="connsiteX17" fmla="*/ 1842997 w 5037190"/>
                <a:gd name="connsiteY17" fmla="*/ 2791353 h 3090205"/>
                <a:gd name="connsiteX18" fmla="*/ 1374647 w 5037190"/>
                <a:gd name="connsiteY18" fmla="*/ 2795814 h 3090205"/>
                <a:gd name="connsiteX19" fmla="*/ 1374647 w 5037190"/>
                <a:gd name="connsiteY19" fmla="*/ 3081284 h 3090205"/>
                <a:gd name="connsiteX20" fmla="*/ 192617 w 5037190"/>
                <a:gd name="connsiteY20" fmla="*/ 3076823 h 3090205"/>
                <a:gd name="connsiteX0" fmla="*/ 1374647 w 5037190"/>
                <a:gd name="connsiteY0" fmla="*/ 3081284 h 3090205"/>
                <a:gd name="connsiteX1" fmla="*/ 0 w 5037190"/>
                <a:gd name="connsiteY1" fmla="*/ 6438 h 3090205"/>
                <a:gd name="connsiteX2" fmla="*/ 3548130 w 5037190"/>
                <a:gd name="connsiteY2" fmla="*/ 0 h 3090205"/>
                <a:gd name="connsiteX3" fmla="*/ 3857223 w 5037190"/>
                <a:gd name="connsiteY3" fmla="*/ 296213 h 3090205"/>
                <a:gd name="connsiteX4" fmla="*/ 3786388 w 5037190"/>
                <a:gd name="connsiteY4" fmla="*/ 373486 h 3090205"/>
                <a:gd name="connsiteX5" fmla="*/ 3889420 w 5037190"/>
                <a:gd name="connsiteY5" fmla="*/ 508714 h 3090205"/>
                <a:gd name="connsiteX6" fmla="*/ 4419004 w 5037190"/>
                <a:gd name="connsiteY6" fmla="*/ 1075636 h 3090205"/>
                <a:gd name="connsiteX7" fmla="*/ 4559120 w 5037190"/>
                <a:gd name="connsiteY7" fmla="*/ 972354 h 3090205"/>
                <a:gd name="connsiteX8" fmla="*/ 4984124 w 5037190"/>
                <a:gd name="connsiteY8" fmla="*/ 1397357 h 3090205"/>
                <a:gd name="connsiteX9" fmla="*/ 4610637 w 5037190"/>
                <a:gd name="connsiteY9" fmla="*/ 1751526 h 3090205"/>
                <a:gd name="connsiteX10" fmla="*/ 5035640 w 5037190"/>
                <a:gd name="connsiteY10" fmla="*/ 2182967 h 3090205"/>
                <a:gd name="connsiteX11" fmla="*/ 5037190 w 5037190"/>
                <a:gd name="connsiteY11" fmla="*/ 3084037 h 3090205"/>
                <a:gd name="connsiteX12" fmla="*/ 3488918 w 5037190"/>
                <a:gd name="connsiteY12" fmla="*/ 3081285 h 3090205"/>
                <a:gd name="connsiteX13" fmla="*/ 3488919 w 5037190"/>
                <a:gd name="connsiteY13" fmla="*/ 2791352 h 3090205"/>
                <a:gd name="connsiteX14" fmla="*/ 3029488 w 5037190"/>
                <a:gd name="connsiteY14" fmla="*/ 2795813 h 3090205"/>
                <a:gd name="connsiteX15" fmla="*/ 3025028 w 5037190"/>
                <a:gd name="connsiteY15" fmla="*/ 3085745 h 3090205"/>
                <a:gd name="connsiteX16" fmla="*/ 1829617 w 5037190"/>
                <a:gd name="connsiteY16" fmla="*/ 3090205 h 3090205"/>
                <a:gd name="connsiteX17" fmla="*/ 1842997 w 5037190"/>
                <a:gd name="connsiteY17" fmla="*/ 2791353 h 3090205"/>
                <a:gd name="connsiteX18" fmla="*/ 1374647 w 5037190"/>
                <a:gd name="connsiteY18" fmla="*/ 2795814 h 3090205"/>
                <a:gd name="connsiteX19" fmla="*/ 1374647 w 5037190"/>
                <a:gd name="connsiteY19" fmla="*/ 3081284 h 3090205"/>
                <a:gd name="connsiteX0" fmla="*/ 0 w 3662543"/>
                <a:gd name="connsiteY0" fmla="*/ 3081284 h 3090205"/>
                <a:gd name="connsiteX1" fmla="*/ 432888 w 3662543"/>
                <a:gd name="connsiteY1" fmla="*/ 17070 h 3090205"/>
                <a:gd name="connsiteX2" fmla="*/ 2173483 w 3662543"/>
                <a:gd name="connsiteY2" fmla="*/ 0 h 3090205"/>
                <a:gd name="connsiteX3" fmla="*/ 2482576 w 3662543"/>
                <a:gd name="connsiteY3" fmla="*/ 296213 h 3090205"/>
                <a:gd name="connsiteX4" fmla="*/ 2411741 w 3662543"/>
                <a:gd name="connsiteY4" fmla="*/ 373486 h 3090205"/>
                <a:gd name="connsiteX5" fmla="*/ 2514773 w 3662543"/>
                <a:gd name="connsiteY5" fmla="*/ 508714 h 3090205"/>
                <a:gd name="connsiteX6" fmla="*/ 3044357 w 3662543"/>
                <a:gd name="connsiteY6" fmla="*/ 1075636 h 3090205"/>
                <a:gd name="connsiteX7" fmla="*/ 3184473 w 3662543"/>
                <a:gd name="connsiteY7" fmla="*/ 972354 h 3090205"/>
                <a:gd name="connsiteX8" fmla="*/ 3609477 w 3662543"/>
                <a:gd name="connsiteY8" fmla="*/ 1397357 h 3090205"/>
                <a:gd name="connsiteX9" fmla="*/ 3235990 w 3662543"/>
                <a:gd name="connsiteY9" fmla="*/ 1751526 h 3090205"/>
                <a:gd name="connsiteX10" fmla="*/ 3660993 w 3662543"/>
                <a:gd name="connsiteY10" fmla="*/ 2182967 h 3090205"/>
                <a:gd name="connsiteX11" fmla="*/ 3662543 w 3662543"/>
                <a:gd name="connsiteY11" fmla="*/ 3084037 h 3090205"/>
                <a:gd name="connsiteX12" fmla="*/ 2114271 w 3662543"/>
                <a:gd name="connsiteY12" fmla="*/ 3081285 h 3090205"/>
                <a:gd name="connsiteX13" fmla="*/ 2114272 w 3662543"/>
                <a:gd name="connsiteY13" fmla="*/ 2791352 h 3090205"/>
                <a:gd name="connsiteX14" fmla="*/ 1654841 w 3662543"/>
                <a:gd name="connsiteY14" fmla="*/ 2795813 h 3090205"/>
                <a:gd name="connsiteX15" fmla="*/ 1650381 w 3662543"/>
                <a:gd name="connsiteY15" fmla="*/ 3085745 h 3090205"/>
                <a:gd name="connsiteX16" fmla="*/ 454970 w 3662543"/>
                <a:gd name="connsiteY16" fmla="*/ 3090205 h 3090205"/>
                <a:gd name="connsiteX17" fmla="*/ 468350 w 3662543"/>
                <a:gd name="connsiteY17" fmla="*/ 2791353 h 3090205"/>
                <a:gd name="connsiteX18" fmla="*/ 0 w 3662543"/>
                <a:gd name="connsiteY18" fmla="*/ 2795814 h 3090205"/>
                <a:gd name="connsiteX19" fmla="*/ 0 w 3662543"/>
                <a:gd name="connsiteY19" fmla="*/ 3081284 h 3090205"/>
                <a:gd name="connsiteX0" fmla="*/ 0 w 3662543"/>
                <a:gd name="connsiteY0" fmla="*/ 3081284 h 3090205"/>
                <a:gd name="connsiteX1" fmla="*/ 432888 w 3662543"/>
                <a:gd name="connsiteY1" fmla="*/ 17070 h 3090205"/>
                <a:gd name="connsiteX2" fmla="*/ 2173483 w 3662543"/>
                <a:gd name="connsiteY2" fmla="*/ 0 h 3090205"/>
                <a:gd name="connsiteX3" fmla="*/ 2482576 w 3662543"/>
                <a:gd name="connsiteY3" fmla="*/ 296213 h 3090205"/>
                <a:gd name="connsiteX4" fmla="*/ 2411741 w 3662543"/>
                <a:gd name="connsiteY4" fmla="*/ 373486 h 3090205"/>
                <a:gd name="connsiteX5" fmla="*/ 2514773 w 3662543"/>
                <a:gd name="connsiteY5" fmla="*/ 508714 h 3090205"/>
                <a:gd name="connsiteX6" fmla="*/ 3044357 w 3662543"/>
                <a:gd name="connsiteY6" fmla="*/ 1075636 h 3090205"/>
                <a:gd name="connsiteX7" fmla="*/ 3184473 w 3662543"/>
                <a:gd name="connsiteY7" fmla="*/ 972354 h 3090205"/>
                <a:gd name="connsiteX8" fmla="*/ 3609477 w 3662543"/>
                <a:gd name="connsiteY8" fmla="*/ 1397357 h 3090205"/>
                <a:gd name="connsiteX9" fmla="*/ 3235990 w 3662543"/>
                <a:gd name="connsiteY9" fmla="*/ 1751526 h 3090205"/>
                <a:gd name="connsiteX10" fmla="*/ 3660993 w 3662543"/>
                <a:gd name="connsiteY10" fmla="*/ 2182967 h 3090205"/>
                <a:gd name="connsiteX11" fmla="*/ 3662543 w 3662543"/>
                <a:gd name="connsiteY11" fmla="*/ 3084037 h 3090205"/>
                <a:gd name="connsiteX12" fmla="*/ 2114271 w 3662543"/>
                <a:gd name="connsiteY12" fmla="*/ 3081285 h 3090205"/>
                <a:gd name="connsiteX13" fmla="*/ 2114272 w 3662543"/>
                <a:gd name="connsiteY13" fmla="*/ 2791352 h 3090205"/>
                <a:gd name="connsiteX14" fmla="*/ 1654841 w 3662543"/>
                <a:gd name="connsiteY14" fmla="*/ 2795813 h 3090205"/>
                <a:gd name="connsiteX15" fmla="*/ 1650381 w 3662543"/>
                <a:gd name="connsiteY15" fmla="*/ 3085745 h 3090205"/>
                <a:gd name="connsiteX16" fmla="*/ 454970 w 3662543"/>
                <a:gd name="connsiteY16" fmla="*/ 3090205 h 3090205"/>
                <a:gd name="connsiteX17" fmla="*/ 468350 w 3662543"/>
                <a:gd name="connsiteY17" fmla="*/ 2791353 h 3090205"/>
                <a:gd name="connsiteX18" fmla="*/ 478465 w 3662543"/>
                <a:gd name="connsiteY18" fmla="*/ 2827711 h 3090205"/>
                <a:gd name="connsiteX19" fmla="*/ 0 w 3662543"/>
                <a:gd name="connsiteY19" fmla="*/ 3081284 h 3090205"/>
                <a:gd name="connsiteX0" fmla="*/ 13680 w 3229655"/>
                <a:gd name="connsiteY0" fmla="*/ 2528391 h 3090205"/>
                <a:gd name="connsiteX1" fmla="*/ 0 w 3229655"/>
                <a:gd name="connsiteY1" fmla="*/ 17070 h 3090205"/>
                <a:gd name="connsiteX2" fmla="*/ 1740595 w 3229655"/>
                <a:gd name="connsiteY2" fmla="*/ 0 h 3090205"/>
                <a:gd name="connsiteX3" fmla="*/ 2049688 w 3229655"/>
                <a:gd name="connsiteY3" fmla="*/ 296213 h 3090205"/>
                <a:gd name="connsiteX4" fmla="*/ 1978853 w 3229655"/>
                <a:gd name="connsiteY4" fmla="*/ 373486 h 3090205"/>
                <a:gd name="connsiteX5" fmla="*/ 2081885 w 3229655"/>
                <a:gd name="connsiteY5" fmla="*/ 508714 h 3090205"/>
                <a:gd name="connsiteX6" fmla="*/ 2611469 w 3229655"/>
                <a:gd name="connsiteY6" fmla="*/ 1075636 h 3090205"/>
                <a:gd name="connsiteX7" fmla="*/ 2751585 w 3229655"/>
                <a:gd name="connsiteY7" fmla="*/ 972354 h 3090205"/>
                <a:gd name="connsiteX8" fmla="*/ 3176589 w 3229655"/>
                <a:gd name="connsiteY8" fmla="*/ 1397357 h 3090205"/>
                <a:gd name="connsiteX9" fmla="*/ 2803102 w 3229655"/>
                <a:gd name="connsiteY9" fmla="*/ 1751526 h 3090205"/>
                <a:gd name="connsiteX10" fmla="*/ 3228105 w 3229655"/>
                <a:gd name="connsiteY10" fmla="*/ 2182967 h 3090205"/>
                <a:gd name="connsiteX11" fmla="*/ 3229655 w 3229655"/>
                <a:gd name="connsiteY11" fmla="*/ 3084037 h 3090205"/>
                <a:gd name="connsiteX12" fmla="*/ 1681383 w 3229655"/>
                <a:gd name="connsiteY12" fmla="*/ 3081285 h 3090205"/>
                <a:gd name="connsiteX13" fmla="*/ 1681384 w 3229655"/>
                <a:gd name="connsiteY13" fmla="*/ 2791352 h 3090205"/>
                <a:gd name="connsiteX14" fmla="*/ 1221953 w 3229655"/>
                <a:gd name="connsiteY14" fmla="*/ 2795813 h 3090205"/>
                <a:gd name="connsiteX15" fmla="*/ 1217493 w 3229655"/>
                <a:gd name="connsiteY15" fmla="*/ 3085745 h 3090205"/>
                <a:gd name="connsiteX16" fmla="*/ 22082 w 3229655"/>
                <a:gd name="connsiteY16" fmla="*/ 3090205 h 3090205"/>
                <a:gd name="connsiteX17" fmla="*/ 35462 w 3229655"/>
                <a:gd name="connsiteY17" fmla="*/ 2791353 h 3090205"/>
                <a:gd name="connsiteX18" fmla="*/ 45577 w 3229655"/>
                <a:gd name="connsiteY18" fmla="*/ 2827711 h 3090205"/>
                <a:gd name="connsiteX19" fmla="*/ 13680 w 3229655"/>
                <a:gd name="connsiteY19" fmla="*/ 2528391 h 3090205"/>
                <a:gd name="connsiteX0" fmla="*/ 6306 w 3222281"/>
                <a:gd name="connsiteY0" fmla="*/ 2535902 h 3097716"/>
                <a:gd name="connsiteX1" fmla="*/ 0 w 3222281"/>
                <a:gd name="connsiteY1" fmla="*/ 0 h 3097716"/>
                <a:gd name="connsiteX2" fmla="*/ 1733221 w 3222281"/>
                <a:gd name="connsiteY2" fmla="*/ 7511 h 3097716"/>
                <a:gd name="connsiteX3" fmla="*/ 2042314 w 3222281"/>
                <a:gd name="connsiteY3" fmla="*/ 303724 h 3097716"/>
                <a:gd name="connsiteX4" fmla="*/ 1971479 w 3222281"/>
                <a:gd name="connsiteY4" fmla="*/ 380997 h 3097716"/>
                <a:gd name="connsiteX5" fmla="*/ 2074511 w 3222281"/>
                <a:gd name="connsiteY5" fmla="*/ 516225 h 3097716"/>
                <a:gd name="connsiteX6" fmla="*/ 2604095 w 3222281"/>
                <a:gd name="connsiteY6" fmla="*/ 1083147 h 3097716"/>
                <a:gd name="connsiteX7" fmla="*/ 2744211 w 3222281"/>
                <a:gd name="connsiteY7" fmla="*/ 979865 h 3097716"/>
                <a:gd name="connsiteX8" fmla="*/ 3169215 w 3222281"/>
                <a:gd name="connsiteY8" fmla="*/ 1404868 h 3097716"/>
                <a:gd name="connsiteX9" fmla="*/ 2795728 w 3222281"/>
                <a:gd name="connsiteY9" fmla="*/ 1759037 h 3097716"/>
                <a:gd name="connsiteX10" fmla="*/ 3220731 w 3222281"/>
                <a:gd name="connsiteY10" fmla="*/ 2190478 h 3097716"/>
                <a:gd name="connsiteX11" fmla="*/ 3222281 w 3222281"/>
                <a:gd name="connsiteY11" fmla="*/ 3091548 h 3097716"/>
                <a:gd name="connsiteX12" fmla="*/ 1674009 w 3222281"/>
                <a:gd name="connsiteY12" fmla="*/ 3088796 h 3097716"/>
                <a:gd name="connsiteX13" fmla="*/ 1674010 w 3222281"/>
                <a:gd name="connsiteY13" fmla="*/ 2798863 h 3097716"/>
                <a:gd name="connsiteX14" fmla="*/ 1214579 w 3222281"/>
                <a:gd name="connsiteY14" fmla="*/ 2803324 h 3097716"/>
                <a:gd name="connsiteX15" fmla="*/ 1210119 w 3222281"/>
                <a:gd name="connsiteY15" fmla="*/ 3093256 h 3097716"/>
                <a:gd name="connsiteX16" fmla="*/ 14708 w 3222281"/>
                <a:gd name="connsiteY16" fmla="*/ 3097716 h 3097716"/>
                <a:gd name="connsiteX17" fmla="*/ 28088 w 3222281"/>
                <a:gd name="connsiteY17" fmla="*/ 2798864 h 3097716"/>
                <a:gd name="connsiteX18" fmla="*/ 38203 w 3222281"/>
                <a:gd name="connsiteY18" fmla="*/ 2835222 h 3097716"/>
                <a:gd name="connsiteX19" fmla="*/ 6306 w 3222281"/>
                <a:gd name="connsiteY19" fmla="*/ 2535902 h 3097716"/>
                <a:gd name="connsiteX0" fmla="*/ 0 w 3215975"/>
                <a:gd name="connsiteY0" fmla="*/ 2538360 h 3100174"/>
                <a:gd name="connsiteX1" fmla="*/ 8443 w 3215975"/>
                <a:gd name="connsiteY1" fmla="*/ 0 h 3100174"/>
                <a:gd name="connsiteX2" fmla="*/ 1726915 w 3215975"/>
                <a:gd name="connsiteY2" fmla="*/ 9969 h 3100174"/>
                <a:gd name="connsiteX3" fmla="*/ 2036008 w 3215975"/>
                <a:gd name="connsiteY3" fmla="*/ 306182 h 3100174"/>
                <a:gd name="connsiteX4" fmla="*/ 1965173 w 3215975"/>
                <a:gd name="connsiteY4" fmla="*/ 383455 h 3100174"/>
                <a:gd name="connsiteX5" fmla="*/ 2068205 w 3215975"/>
                <a:gd name="connsiteY5" fmla="*/ 518683 h 3100174"/>
                <a:gd name="connsiteX6" fmla="*/ 2597789 w 3215975"/>
                <a:gd name="connsiteY6" fmla="*/ 1085605 h 3100174"/>
                <a:gd name="connsiteX7" fmla="*/ 2737905 w 3215975"/>
                <a:gd name="connsiteY7" fmla="*/ 982323 h 3100174"/>
                <a:gd name="connsiteX8" fmla="*/ 3162909 w 3215975"/>
                <a:gd name="connsiteY8" fmla="*/ 1407326 h 3100174"/>
                <a:gd name="connsiteX9" fmla="*/ 2789422 w 3215975"/>
                <a:gd name="connsiteY9" fmla="*/ 1761495 h 3100174"/>
                <a:gd name="connsiteX10" fmla="*/ 3214425 w 3215975"/>
                <a:gd name="connsiteY10" fmla="*/ 2192936 h 3100174"/>
                <a:gd name="connsiteX11" fmla="*/ 3215975 w 3215975"/>
                <a:gd name="connsiteY11" fmla="*/ 3094006 h 3100174"/>
                <a:gd name="connsiteX12" fmla="*/ 1667703 w 3215975"/>
                <a:gd name="connsiteY12" fmla="*/ 3091254 h 3100174"/>
                <a:gd name="connsiteX13" fmla="*/ 1667704 w 3215975"/>
                <a:gd name="connsiteY13" fmla="*/ 2801321 h 3100174"/>
                <a:gd name="connsiteX14" fmla="*/ 1208273 w 3215975"/>
                <a:gd name="connsiteY14" fmla="*/ 2805782 h 3100174"/>
                <a:gd name="connsiteX15" fmla="*/ 1203813 w 3215975"/>
                <a:gd name="connsiteY15" fmla="*/ 3095714 h 3100174"/>
                <a:gd name="connsiteX16" fmla="*/ 8402 w 3215975"/>
                <a:gd name="connsiteY16" fmla="*/ 3100174 h 3100174"/>
                <a:gd name="connsiteX17" fmla="*/ 21782 w 3215975"/>
                <a:gd name="connsiteY17" fmla="*/ 2801322 h 3100174"/>
                <a:gd name="connsiteX18" fmla="*/ 31897 w 3215975"/>
                <a:gd name="connsiteY18" fmla="*/ 2837680 h 3100174"/>
                <a:gd name="connsiteX19" fmla="*/ 0 w 3215975"/>
                <a:gd name="connsiteY19" fmla="*/ 2538360 h 3100174"/>
                <a:gd name="connsiteX0" fmla="*/ 0 w 3215975"/>
                <a:gd name="connsiteY0" fmla="*/ 2538360 h 3100174"/>
                <a:gd name="connsiteX1" fmla="*/ 8443 w 3215975"/>
                <a:gd name="connsiteY1" fmla="*/ 0 h 3100174"/>
                <a:gd name="connsiteX2" fmla="*/ 1726915 w 3215975"/>
                <a:gd name="connsiteY2" fmla="*/ 9969 h 3100174"/>
                <a:gd name="connsiteX3" fmla="*/ 2036008 w 3215975"/>
                <a:gd name="connsiteY3" fmla="*/ 306182 h 3100174"/>
                <a:gd name="connsiteX4" fmla="*/ 1965173 w 3215975"/>
                <a:gd name="connsiteY4" fmla="*/ 383455 h 3100174"/>
                <a:gd name="connsiteX5" fmla="*/ 2068205 w 3215975"/>
                <a:gd name="connsiteY5" fmla="*/ 518683 h 3100174"/>
                <a:gd name="connsiteX6" fmla="*/ 2597789 w 3215975"/>
                <a:gd name="connsiteY6" fmla="*/ 1085605 h 3100174"/>
                <a:gd name="connsiteX7" fmla="*/ 2737905 w 3215975"/>
                <a:gd name="connsiteY7" fmla="*/ 982323 h 3100174"/>
                <a:gd name="connsiteX8" fmla="*/ 3162909 w 3215975"/>
                <a:gd name="connsiteY8" fmla="*/ 1407326 h 3100174"/>
                <a:gd name="connsiteX9" fmla="*/ 2789422 w 3215975"/>
                <a:gd name="connsiteY9" fmla="*/ 1761495 h 3100174"/>
                <a:gd name="connsiteX10" fmla="*/ 3214425 w 3215975"/>
                <a:gd name="connsiteY10" fmla="*/ 2192936 h 3100174"/>
                <a:gd name="connsiteX11" fmla="*/ 3215975 w 3215975"/>
                <a:gd name="connsiteY11" fmla="*/ 3094006 h 3100174"/>
                <a:gd name="connsiteX12" fmla="*/ 1667703 w 3215975"/>
                <a:gd name="connsiteY12" fmla="*/ 3091254 h 3100174"/>
                <a:gd name="connsiteX13" fmla="*/ 1667704 w 3215975"/>
                <a:gd name="connsiteY13" fmla="*/ 2801321 h 3100174"/>
                <a:gd name="connsiteX14" fmla="*/ 1208273 w 3215975"/>
                <a:gd name="connsiteY14" fmla="*/ 2805782 h 3100174"/>
                <a:gd name="connsiteX15" fmla="*/ 1203813 w 3215975"/>
                <a:gd name="connsiteY15" fmla="*/ 3095714 h 3100174"/>
                <a:gd name="connsiteX16" fmla="*/ 8402 w 3215975"/>
                <a:gd name="connsiteY16" fmla="*/ 3100174 h 3100174"/>
                <a:gd name="connsiteX17" fmla="*/ 21782 w 3215975"/>
                <a:gd name="connsiteY17" fmla="*/ 2801322 h 3100174"/>
                <a:gd name="connsiteX18" fmla="*/ 0 w 3215975"/>
                <a:gd name="connsiteY18" fmla="*/ 2538360 h 3100174"/>
                <a:gd name="connsiteX0" fmla="*/ 13380 w 3207573"/>
                <a:gd name="connsiteY0" fmla="*/ 2801322 h 3100174"/>
                <a:gd name="connsiteX1" fmla="*/ 41 w 3207573"/>
                <a:gd name="connsiteY1" fmla="*/ 0 h 3100174"/>
                <a:gd name="connsiteX2" fmla="*/ 1718513 w 3207573"/>
                <a:gd name="connsiteY2" fmla="*/ 9969 h 3100174"/>
                <a:gd name="connsiteX3" fmla="*/ 2027606 w 3207573"/>
                <a:gd name="connsiteY3" fmla="*/ 306182 h 3100174"/>
                <a:gd name="connsiteX4" fmla="*/ 1956771 w 3207573"/>
                <a:gd name="connsiteY4" fmla="*/ 383455 h 3100174"/>
                <a:gd name="connsiteX5" fmla="*/ 2059803 w 3207573"/>
                <a:gd name="connsiteY5" fmla="*/ 518683 h 3100174"/>
                <a:gd name="connsiteX6" fmla="*/ 2589387 w 3207573"/>
                <a:gd name="connsiteY6" fmla="*/ 1085605 h 3100174"/>
                <a:gd name="connsiteX7" fmla="*/ 2729503 w 3207573"/>
                <a:gd name="connsiteY7" fmla="*/ 982323 h 3100174"/>
                <a:gd name="connsiteX8" fmla="*/ 3154507 w 3207573"/>
                <a:gd name="connsiteY8" fmla="*/ 1407326 h 3100174"/>
                <a:gd name="connsiteX9" fmla="*/ 2781020 w 3207573"/>
                <a:gd name="connsiteY9" fmla="*/ 1761495 h 3100174"/>
                <a:gd name="connsiteX10" fmla="*/ 3206023 w 3207573"/>
                <a:gd name="connsiteY10" fmla="*/ 2192936 h 3100174"/>
                <a:gd name="connsiteX11" fmla="*/ 3207573 w 3207573"/>
                <a:gd name="connsiteY11" fmla="*/ 3094006 h 3100174"/>
                <a:gd name="connsiteX12" fmla="*/ 1659301 w 3207573"/>
                <a:gd name="connsiteY12" fmla="*/ 3091254 h 3100174"/>
                <a:gd name="connsiteX13" fmla="*/ 1659302 w 3207573"/>
                <a:gd name="connsiteY13" fmla="*/ 2801321 h 3100174"/>
                <a:gd name="connsiteX14" fmla="*/ 1199871 w 3207573"/>
                <a:gd name="connsiteY14" fmla="*/ 2805782 h 3100174"/>
                <a:gd name="connsiteX15" fmla="*/ 1195411 w 3207573"/>
                <a:gd name="connsiteY15" fmla="*/ 3095714 h 3100174"/>
                <a:gd name="connsiteX16" fmla="*/ 0 w 3207573"/>
                <a:gd name="connsiteY16" fmla="*/ 3100174 h 3100174"/>
                <a:gd name="connsiteX17" fmla="*/ 13380 w 3207573"/>
                <a:gd name="connsiteY17" fmla="*/ 2801322 h 3100174"/>
                <a:gd name="connsiteX0" fmla="*/ 0 w 3207573"/>
                <a:gd name="connsiteY0" fmla="*/ 3100174 h 3100174"/>
                <a:gd name="connsiteX1" fmla="*/ 41 w 3207573"/>
                <a:gd name="connsiteY1" fmla="*/ 0 h 3100174"/>
                <a:gd name="connsiteX2" fmla="*/ 1718513 w 3207573"/>
                <a:gd name="connsiteY2" fmla="*/ 9969 h 3100174"/>
                <a:gd name="connsiteX3" fmla="*/ 2027606 w 3207573"/>
                <a:gd name="connsiteY3" fmla="*/ 306182 h 3100174"/>
                <a:gd name="connsiteX4" fmla="*/ 1956771 w 3207573"/>
                <a:gd name="connsiteY4" fmla="*/ 383455 h 3100174"/>
                <a:gd name="connsiteX5" fmla="*/ 2059803 w 3207573"/>
                <a:gd name="connsiteY5" fmla="*/ 518683 h 3100174"/>
                <a:gd name="connsiteX6" fmla="*/ 2589387 w 3207573"/>
                <a:gd name="connsiteY6" fmla="*/ 1085605 h 3100174"/>
                <a:gd name="connsiteX7" fmla="*/ 2729503 w 3207573"/>
                <a:gd name="connsiteY7" fmla="*/ 982323 h 3100174"/>
                <a:gd name="connsiteX8" fmla="*/ 3154507 w 3207573"/>
                <a:gd name="connsiteY8" fmla="*/ 1407326 h 3100174"/>
                <a:gd name="connsiteX9" fmla="*/ 2781020 w 3207573"/>
                <a:gd name="connsiteY9" fmla="*/ 1761495 h 3100174"/>
                <a:gd name="connsiteX10" fmla="*/ 3206023 w 3207573"/>
                <a:gd name="connsiteY10" fmla="*/ 2192936 h 3100174"/>
                <a:gd name="connsiteX11" fmla="*/ 3207573 w 3207573"/>
                <a:gd name="connsiteY11" fmla="*/ 3094006 h 3100174"/>
                <a:gd name="connsiteX12" fmla="*/ 1659301 w 3207573"/>
                <a:gd name="connsiteY12" fmla="*/ 3091254 h 3100174"/>
                <a:gd name="connsiteX13" fmla="*/ 1659302 w 3207573"/>
                <a:gd name="connsiteY13" fmla="*/ 2801321 h 3100174"/>
                <a:gd name="connsiteX14" fmla="*/ 1199871 w 3207573"/>
                <a:gd name="connsiteY14" fmla="*/ 2805782 h 3100174"/>
                <a:gd name="connsiteX15" fmla="*/ 1195411 w 3207573"/>
                <a:gd name="connsiteY15" fmla="*/ 3095714 h 3100174"/>
                <a:gd name="connsiteX16" fmla="*/ 0 w 3207573"/>
                <a:gd name="connsiteY16" fmla="*/ 3100174 h 3100174"/>
                <a:gd name="connsiteX0" fmla="*/ 0 w 3207573"/>
                <a:gd name="connsiteY0" fmla="*/ 3100174 h 3258514"/>
                <a:gd name="connsiteX1" fmla="*/ 41 w 3207573"/>
                <a:gd name="connsiteY1" fmla="*/ 0 h 3258514"/>
                <a:gd name="connsiteX2" fmla="*/ 1718513 w 3207573"/>
                <a:gd name="connsiteY2" fmla="*/ 9969 h 3258514"/>
                <a:gd name="connsiteX3" fmla="*/ 2027606 w 3207573"/>
                <a:gd name="connsiteY3" fmla="*/ 306182 h 3258514"/>
                <a:gd name="connsiteX4" fmla="*/ 1956771 w 3207573"/>
                <a:gd name="connsiteY4" fmla="*/ 383455 h 3258514"/>
                <a:gd name="connsiteX5" fmla="*/ 2059803 w 3207573"/>
                <a:gd name="connsiteY5" fmla="*/ 518683 h 3258514"/>
                <a:gd name="connsiteX6" fmla="*/ 2589387 w 3207573"/>
                <a:gd name="connsiteY6" fmla="*/ 1085605 h 3258514"/>
                <a:gd name="connsiteX7" fmla="*/ 2729503 w 3207573"/>
                <a:gd name="connsiteY7" fmla="*/ 982323 h 3258514"/>
                <a:gd name="connsiteX8" fmla="*/ 3154507 w 3207573"/>
                <a:gd name="connsiteY8" fmla="*/ 1407326 h 3258514"/>
                <a:gd name="connsiteX9" fmla="*/ 2781020 w 3207573"/>
                <a:gd name="connsiteY9" fmla="*/ 1761495 h 3258514"/>
                <a:gd name="connsiteX10" fmla="*/ 3206023 w 3207573"/>
                <a:gd name="connsiteY10" fmla="*/ 2192936 h 3258514"/>
                <a:gd name="connsiteX11" fmla="*/ 3207573 w 3207573"/>
                <a:gd name="connsiteY11" fmla="*/ 3094006 h 3258514"/>
                <a:gd name="connsiteX12" fmla="*/ 1659301 w 3207573"/>
                <a:gd name="connsiteY12" fmla="*/ 3091254 h 3258514"/>
                <a:gd name="connsiteX13" fmla="*/ 1659302 w 3207573"/>
                <a:gd name="connsiteY13" fmla="*/ 2801321 h 3258514"/>
                <a:gd name="connsiteX14" fmla="*/ 1199871 w 3207573"/>
                <a:gd name="connsiteY14" fmla="*/ 2805782 h 3258514"/>
                <a:gd name="connsiteX15" fmla="*/ 0 w 3207573"/>
                <a:gd name="connsiteY15" fmla="*/ 3100174 h 3258514"/>
                <a:gd name="connsiteX0" fmla="*/ 0 w 3207573"/>
                <a:gd name="connsiteY0" fmla="*/ 3100174 h 3100174"/>
                <a:gd name="connsiteX1" fmla="*/ 41 w 3207573"/>
                <a:gd name="connsiteY1" fmla="*/ 0 h 3100174"/>
                <a:gd name="connsiteX2" fmla="*/ 1718513 w 3207573"/>
                <a:gd name="connsiteY2" fmla="*/ 9969 h 3100174"/>
                <a:gd name="connsiteX3" fmla="*/ 2027606 w 3207573"/>
                <a:gd name="connsiteY3" fmla="*/ 306182 h 3100174"/>
                <a:gd name="connsiteX4" fmla="*/ 1956771 w 3207573"/>
                <a:gd name="connsiteY4" fmla="*/ 383455 h 3100174"/>
                <a:gd name="connsiteX5" fmla="*/ 2059803 w 3207573"/>
                <a:gd name="connsiteY5" fmla="*/ 518683 h 3100174"/>
                <a:gd name="connsiteX6" fmla="*/ 2589387 w 3207573"/>
                <a:gd name="connsiteY6" fmla="*/ 1085605 h 3100174"/>
                <a:gd name="connsiteX7" fmla="*/ 2729503 w 3207573"/>
                <a:gd name="connsiteY7" fmla="*/ 982323 h 3100174"/>
                <a:gd name="connsiteX8" fmla="*/ 3154507 w 3207573"/>
                <a:gd name="connsiteY8" fmla="*/ 1407326 h 3100174"/>
                <a:gd name="connsiteX9" fmla="*/ 2781020 w 3207573"/>
                <a:gd name="connsiteY9" fmla="*/ 1761495 h 3100174"/>
                <a:gd name="connsiteX10" fmla="*/ 3206023 w 3207573"/>
                <a:gd name="connsiteY10" fmla="*/ 2192936 h 3100174"/>
                <a:gd name="connsiteX11" fmla="*/ 3207573 w 3207573"/>
                <a:gd name="connsiteY11" fmla="*/ 3094006 h 3100174"/>
                <a:gd name="connsiteX12" fmla="*/ 1659301 w 3207573"/>
                <a:gd name="connsiteY12" fmla="*/ 3091254 h 3100174"/>
                <a:gd name="connsiteX13" fmla="*/ 1659302 w 3207573"/>
                <a:gd name="connsiteY13" fmla="*/ 2801321 h 3100174"/>
                <a:gd name="connsiteX14" fmla="*/ 0 w 3207573"/>
                <a:gd name="connsiteY14" fmla="*/ 3100174 h 3100174"/>
                <a:gd name="connsiteX0" fmla="*/ 0 w 3207573"/>
                <a:gd name="connsiteY0" fmla="*/ 3100174 h 3327090"/>
                <a:gd name="connsiteX1" fmla="*/ 41 w 3207573"/>
                <a:gd name="connsiteY1" fmla="*/ 0 h 3327090"/>
                <a:gd name="connsiteX2" fmla="*/ 1718513 w 3207573"/>
                <a:gd name="connsiteY2" fmla="*/ 9969 h 3327090"/>
                <a:gd name="connsiteX3" fmla="*/ 2027606 w 3207573"/>
                <a:gd name="connsiteY3" fmla="*/ 306182 h 3327090"/>
                <a:gd name="connsiteX4" fmla="*/ 1956771 w 3207573"/>
                <a:gd name="connsiteY4" fmla="*/ 383455 h 3327090"/>
                <a:gd name="connsiteX5" fmla="*/ 2059803 w 3207573"/>
                <a:gd name="connsiteY5" fmla="*/ 518683 h 3327090"/>
                <a:gd name="connsiteX6" fmla="*/ 2589387 w 3207573"/>
                <a:gd name="connsiteY6" fmla="*/ 1085605 h 3327090"/>
                <a:gd name="connsiteX7" fmla="*/ 2729503 w 3207573"/>
                <a:gd name="connsiteY7" fmla="*/ 982323 h 3327090"/>
                <a:gd name="connsiteX8" fmla="*/ 3154507 w 3207573"/>
                <a:gd name="connsiteY8" fmla="*/ 1407326 h 3327090"/>
                <a:gd name="connsiteX9" fmla="*/ 2781020 w 3207573"/>
                <a:gd name="connsiteY9" fmla="*/ 1761495 h 3327090"/>
                <a:gd name="connsiteX10" fmla="*/ 3206023 w 3207573"/>
                <a:gd name="connsiteY10" fmla="*/ 2192936 h 3327090"/>
                <a:gd name="connsiteX11" fmla="*/ 3207573 w 3207573"/>
                <a:gd name="connsiteY11" fmla="*/ 3094006 h 3327090"/>
                <a:gd name="connsiteX12" fmla="*/ 1659301 w 3207573"/>
                <a:gd name="connsiteY12" fmla="*/ 3091254 h 3327090"/>
                <a:gd name="connsiteX13" fmla="*/ 0 w 3207573"/>
                <a:gd name="connsiteY13" fmla="*/ 3100174 h 3327090"/>
                <a:gd name="connsiteX0" fmla="*/ 0 w 3207573"/>
                <a:gd name="connsiteY0" fmla="*/ 3100174 h 3100174"/>
                <a:gd name="connsiteX1" fmla="*/ 41 w 3207573"/>
                <a:gd name="connsiteY1" fmla="*/ 0 h 3100174"/>
                <a:gd name="connsiteX2" fmla="*/ 1718513 w 3207573"/>
                <a:gd name="connsiteY2" fmla="*/ 9969 h 3100174"/>
                <a:gd name="connsiteX3" fmla="*/ 2027606 w 3207573"/>
                <a:gd name="connsiteY3" fmla="*/ 306182 h 3100174"/>
                <a:gd name="connsiteX4" fmla="*/ 1956771 w 3207573"/>
                <a:gd name="connsiteY4" fmla="*/ 383455 h 3100174"/>
                <a:gd name="connsiteX5" fmla="*/ 2059803 w 3207573"/>
                <a:gd name="connsiteY5" fmla="*/ 518683 h 3100174"/>
                <a:gd name="connsiteX6" fmla="*/ 2589387 w 3207573"/>
                <a:gd name="connsiteY6" fmla="*/ 1085605 h 3100174"/>
                <a:gd name="connsiteX7" fmla="*/ 2729503 w 3207573"/>
                <a:gd name="connsiteY7" fmla="*/ 982323 h 3100174"/>
                <a:gd name="connsiteX8" fmla="*/ 3154507 w 3207573"/>
                <a:gd name="connsiteY8" fmla="*/ 1407326 h 3100174"/>
                <a:gd name="connsiteX9" fmla="*/ 2781020 w 3207573"/>
                <a:gd name="connsiteY9" fmla="*/ 1761495 h 3100174"/>
                <a:gd name="connsiteX10" fmla="*/ 3206023 w 3207573"/>
                <a:gd name="connsiteY10" fmla="*/ 2192936 h 3100174"/>
                <a:gd name="connsiteX11" fmla="*/ 3207573 w 3207573"/>
                <a:gd name="connsiteY11" fmla="*/ 3094006 h 3100174"/>
                <a:gd name="connsiteX12" fmla="*/ 0 w 3207573"/>
                <a:gd name="connsiteY12" fmla="*/ 3100174 h 3100174"/>
                <a:gd name="connsiteX0" fmla="*/ 0 w 3206023"/>
                <a:gd name="connsiteY0" fmla="*/ 3100174 h 3176741"/>
                <a:gd name="connsiteX1" fmla="*/ 41 w 3206023"/>
                <a:gd name="connsiteY1" fmla="*/ 0 h 3176741"/>
                <a:gd name="connsiteX2" fmla="*/ 1718513 w 3206023"/>
                <a:gd name="connsiteY2" fmla="*/ 9969 h 3176741"/>
                <a:gd name="connsiteX3" fmla="*/ 2027606 w 3206023"/>
                <a:gd name="connsiteY3" fmla="*/ 306182 h 3176741"/>
                <a:gd name="connsiteX4" fmla="*/ 1956771 w 3206023"/>
                <a:gd name="connsiteY4" fmla="*/ 383455 h 3176741"/>
                <a:gd name="connsiteX5" fmla="*/ 2059803 w 3206023"/>
                <a:gd name="connsiteY5" fmla="*/ 518683 h 3176741"/>
                <a:gd name="connsiteX6" fmla="*/ 2589387 w 3206023"/>
                <a:gd name="connsiteY6" fmla="*/ 1085605 h 3176741"/>
                <a:gd name="connsiteX7" fmla="*/ 2729503 w 3206023"/>
                <a:gd name="connsiteY7" fmla="*/ 982323 h 3176741"/>
                <a:gd name="connsiteX8" fmla="*/ 3154507 w 3206023"/>
                <a:gd name="connsiteY8" fmla="*/ 1407326 h 3176741"/>
                <a:gd name="connsiteX9" fmla="*/ 2781020 w 3206023"/>
                <a:gd name="connsiteY9" fmla="*/ 1761495 h 3176741"/>
                <a:gd name="connsiteX10" fmla="*/ 3206023 w 3206023"/>
                <a:gd name="connsiteY10" fmla="*/ 2192936 h 3176741"/>
                <a:gd name="connsiteX11" fmla="*/ 0 w 3206023"/>
                <a:gd name="connsiteY11" fmla="*/ 3100174 h 3176741"/>
                <a:gd name="connsiteX0" fmla="*/ 0 w 3154507"/>
                <a:gd name="connsiteY0" fmla="*/ 3100174 h 3166687"/>
                <a:gd name="connsiteX1" fmla="*/ 41 w 3154507"/>
                <a:gd name="connsiteY1" fmla="*/ 0 h 3166687"/>
                <a:gd name="connsiteX2" fmla="*/ 1718513 w 3154507"/>
                <a:gd name="connsiteY2" fmla="*/ 9969 h 3166687"/>
                <a:gd name="connsiteX3" fmla="*/ 2027606 w 3154507"/>
                <a:gd name="connsiteY3" fmla="*/ 306182 h 3166687"/>
                <a:gd name="connsiteX4" fmla="*/ 1956771 w 3154507"/>
                <a:gd name="connsiteY4" fmla="*/ 383455 h 3166687"/>
                <a:gd name="connsiteX5" fmla="*/ 2059803 w 3154507"/>
                <a:gd name="connsiteY5" fmla="*/ 518683 h 3166687"/>
                <a:gd name="connsiteX6" fmla="*/ 2589387 w 3154507"/>
                <a:gd name="connsiteY6" fmla="*/ 1085605 h 3166687"/>
                <a:gd name="connsiteX7" fmla="*/ 2729503 w 3154507"/>
                <a:gd name="connsiteY7" fmla="*/ 982323 h 3166687"/>
                <a:gd name="connsiteX8" fmla="*/ 3154507 w 3154507"/>
                <a:gd name="connsiteY8" fmla="*/ 1407326 h 3166687"/>
                <a:gd name="connsiteX9" fmla="*/ 2781020 w 3154507"/>
                <a:gd name="connsiteY9" fmla="*/ 1761495 h 3166687"/>
                <a:gd name="connsiteX10" fmla="*/ 3025048 w 3154507"/>
                <a:gd name="connsiteY10" fmla="*/ 1992911 h 3166687"/>
                <a:gd name="connsiteX11" fmla="*/ 0 w 3154507"/>
                <a:gd name="connsiteY11" fmla="*/ 3100174 h 3166687"/>
                <a:gd name="connsiteX0" fmla="*/ 0 w 3164032"/>
                <a:gd name="connsiteY0" fmla="*/ 1985749 h 2212604"/>
                <a:gd name="connsiteX1" fmla="*/ 9566 w 3164032"/>
                <a:gd name="connsiteY1" fmla="*/ 0 h 2212604"/>
                <a:gd name="connsiteX2" fmla="*/ 1728038 w 3164032"/>
                <a:gd name="connsiteY2" fmla="*/ 9969 h 2212604"/>
                <a:gd name="connsiteX3" fmla="*/ 2037131 w 3164032"/>
                <a:gd name="connsiteY3" fmla="*/ 306182 h 2212604"/>
                <a:gd name="connsiteX4" fmla="*/ 1966296 w 3164032"/>
                <a:gd name="connsiteY4" fmla="*/ 383455 h 2212604"/>
                <a:gd name="connsiteX5" fmla="*/ 2069328 w 3164032"/>
                <a:gd name="connsiteY5" fmla="*/ 518683 h 2212604"/>
                <a:gd name="connsiteX6" fmla="*/ 2598912 w 3164032"/>
                <a:gd name="connsiteY6" fmla="*/ 1085605 h 2212604"/>
                <a:gd name="connsiteX7" fmla="*/ 2739028 w 3164032"/>
                <a:gd name="connsiteY7" fmla="*/ 982323 h 2212604"/>
                <a:gd name="connsiteX8" fmla="*/ 3164032 w 3164032"/>
                <a:gd name="connsiteY8" fmla="*/ 1407326 h 2212604"/>
                <a:gd name="connsiteX9" fmla="*/ 2790545 w 3164032"/>
                <a:gd name="connsiteY9" fmla="*/ 1761495 h 2212604"/>
                <a:gd name="connsiteX10" fmla="*/ 3034573 w 3164032"/>
                <a:gd name="connsiteY10" fmla="*/ 1992911 h 2212604"/>
                <a:gd name="connsiteX11" fmla="*/ 0 w 3164032"/>
                <a:gd name="connsiteY11" fmla="*/ 1985749 h 2212604"/>
                <a:gd name="connsiteX0" fmla="*/ 0 w 3164032"/>
                <a:gd name="connsiteY0" fmla="*/ 1985749 h 2091015"/>
                <a:gd name="connsiteX1" fmla="*/ 9566 w 3164032"/>
                <a:gd name="connsiteY1" fmla="*/ 0 h 2091015"/>
                <a:gd name="connsiteX2" fmla="*/ 1728038 w 3164032"/>
                <a:gd name="connsiteY2" fmla="*/ 9969 h 2091015"/>
                <a:gd name="connsiteX3" fmla="*/ 2037131 w 3164032"/>
                <a:gd name="connsiteY3" fmla="*/ 306182 h 2091015"/>
                <a:gd name="connsiteX4" fmla="*/ 1966296 w 3164032"/>
                <a:gd name="connsiteY4" fmla="*/ 383455 h 2091015"/>
                <a:gd name="connsiteX5" fmla="*/ 2069328 w 3164032"/>
                <a:gd name="connsiteY5" fmla="*/ 518683 h 2091015"/>
                <a:gd name="connsiteX6" fmla="*/ 2598912 w 3164032"/>
                <a:gd name="connsiteY6" fmla="*/ 1085605 h 2091015"/>
                <a:gd name="connsiteX7" fmla="*/ 2739028 w 3164032"/>
                <a:gd name="connsiteY7" fmla="*/ 982323 h 2091015"/>
                <a:gd name="connsiteX8" fmla="*/ 3164032 w 3164032"/>
                <a:gd name="connsiteY8" fmla="*/ 1407326 h 2091015"/>
                <a:gd name="connsiteX9" fmla="*/ 2790545 w 3164032"/>
                <a:gd name="connsiteY9" fmla="*/ 1761495 h 2091015"/>
                <a:gd name="connsiteX10" fmla="*/ 3034573 w 3164032"/>
                <a:gd name="connsiteY10" fmla="*/ 1992911 h 2091015"/>
                <a:gd name="connsiteX11" fmla="*/ 0 w 3164032"/>
                <a:gd name="connsiteY11" fmla="*/ 1985749 h 2091015"/>
                <a:gd name="connsiteX0" fmla="*/ 0 w 3164032"/>
                <a:gd name="connsiteY0" fmla="*/ 1985749 h 1998047"/>
                <a:gd name="connsiteX1" fmla="*/ 9566 w 3164032"/>
                <a:gd name="connsiteY1" fmla="*/ 0 h 1998047"/>
                <a:gd name="connsiteX2" fmla="*/ 1728038 w 3164032"/>
                <a:gd name="connsiteY2" fmla="*/ 9969 h 1998047"/>
                <a:gd name="connsiteX3" fmla="*/ 2037131 w 3164032"/>
                <a:gd name="connsiteY3" fmla="*/ 306182 h 1998047"/>
                <a:gd name="connsiteX4" fmla="*/ 1966296 w 3164032"/>
                <a:gd name="connsiteY4" fmla="*/ 383455 h 1998047"/>
                <a:gd name="connsiteX5" fmla="*/ 2069328 w 3164032"/>
                <a:gd name="connsiteY5" fmla="*/ 518683 h 1998047"/>
                <a:gd name="connsiteX6" fmla="*/ 2598912 w 3164032"/>
                <a:gd name="connsiteY6" fmla="*/ 1085605 h 1998047"/>
                <a:gd name="connsiteX7" fmla="*/ 2739028 w 3164032"/>
                <a:gd name="connsiteY7" fmla="*/ 982323 h 1998047"/>
                <a:gd name="connsiteX8" fmla="*/ 3164032 w 3164032"/>
                <a:gd name="connsiteY8" fmla="*/ 1407326 h 1998047"/>
                <a:gd name="connsiteX9" fmla="*/ 2790545 w 3164032"/>
                <a:gd name="connsiteY9" fmla="*/ 1761495 h 1998047"/>
                <a:gd name="connsiteX10" fmla="*/ 3034573 w 3164032"/>
                <a:gd name="connsiteY10" fmla="*/ 1992911 h 1998047"/>
                <a:gd name="connsiteX11" fmla="*/ 0 w 3164032"/>
                <a:gd name="connsiteY11" fmla="*/ 1985749 h 1998047"/>
                <a:gd name="connsiteX0" fmla="*/ 0 w 3164032"/>
                <a:gd name="connsiteY0" fmla="*/ 1985749 h 1998047"/>
                <a:gd name="connsiteX1" fmla="*/ 9566 w 3164032"/>
                <a:gd name="connsiteY1" fmla="*/ 0 h 1998047"/>
                <a:gd name="connsiteX2" fmla="*/ 1728038 w 3164032"/>
                <a:gd name="connsiteY2" fmla="*/ 9969 h 1998047"/>
                <a:gd name="connsiteX3" fmla="*/ 2037131 w 3164032"/>
                <a:gd name="connsiteY3" fmla="*/ 306182 h 1998047"/>
                <a:gd name="connsiteX4" fmla="*/ 1966296 w 3164032"/>
                <a:gd name="connsiteY4" fmla="*/ 383455 h 1998047"/>
                <a:gd name="connsiteX5" fmla="*/ 2069328 w 3164032"/>
                <a:gd name="connsiteY5" fmla="*/ 518683 h 1998047"/>
                <a:gd name="connsiteX6" fmla="*/ 2598912 w 3164032"/>
                <a:gd name="connsiteY6" fmla="*/ 1085605 h 1998047"/>
                <a:gd name="connsiteX7" fmla="*/ 2739028 w 3164032"/>
                <a:gd name="connsiteY7" fmla="*/ 982323 h 1998047"/>
                <a:gd name="connsiteX8" fmla="*/ 3164032 w 3164032"/>
                <a:gd name="connsiteY8" fmla="*/ 1407326 h 1998047"/>
                <a:gd name="connsiteX9" fmla="*/ 2790545 w 3164032"/>
                <a:gd name="connsiteY9" fmla="*/ 1761495 h 1998047"/>
                <a:gd name="connsiteX10" fmla="*/ 3034573 w 3164032"/>
                <a:gd name="connsiteY10" fmla="*/ 1992911 h 1998047"/>
                <a:gd name="connsiteX11" fmla="*/ 0 w 3164032"/>
                <a:gd name="connsiteY11" fmla="*/ 1985749 h 1998047"/>
                <a:gd name="connsiteX0" fmla="*/ 4722 w 3154467"/>
                <a:gd name="connsiteY0" fmla="*/ 1985749 h 1998047"/>
                <a:gd name="connsiteX1" fmla="*/ 1 w 3154467"/>
                <a:gd name="connsiteY1" fmla="*/ 0 h 1998047"/>
                <a:gd name="connsiteX2" fmla="*/ 1718473 w 3154467"/>
                <a:gd name="connsiteY2" fmla="*/ 9969 h 1998047"/>
                <a:gd name="connsiteX3" fmla="*/ 2027566 w 3154467"/>
                <a:gd name="connsiteY3" fmla="*/ 306182 h 1998047"/>
                <a:gd name="connsiteX4" fmla="*/ 1956731 w 3154467"/>
                <a:gd name="connsiteY4" fmla="*/ 383455 h 1998047"/>
                <a:gd name="connsiteX5" fmla="*/ 2059763 w 3154467"/>
                <a:gd name="connsiteY5" fmla="*/ 518683 h 1998047"/>
                <a:gd name="connsiteX6" fmla="*/ 2589347 w 3154467"/>
                <a:gd name="connsiteY6" fmla="*/ 1085605 h 1998047"/>
                <a:gd name="connsiteX7" fmla="*/ 2729463 w 3154467"/>
                <a:gd name="connsiteY7" fmla="*/ 982323 h 1998047"/>
                <a:gd name="connsiteX8" fmla="*/ 3154467 w 3154467"/>
                <a:gd name="connsiteY8" fmla="*/ 1407326 h 1998047"/>
                <a:gd name="connsiteX9" fmla="*/ 2780980 w 3154467"/>
                <a:gd name="connsiteY9" fmla="*/ 1761495 h 1998047"/>
                <a:gd name="connsiteX10" fmla="*/ 3025008 w 3154467"/>
                <a:gd name="connsiteY10" fmla="*/ 1992911 h 1998047"/>
                <a:gd name="connsiteX11" fmla="*/ 4722 w 3154467"/>
                <a:gd name="connsiteY11" fmla="*/ 1985749 h 1998047"/>
                <a:gd name="connsiteX0" fmla="*/ 0 w 3149745"/>
                <a:gd name="connsiteY0" fmla="*/ 1985749 h 1998047"/>
                <a:gd name="connsiteX1" fmla="*/ 9566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2055041 w 3149745"/>
                <a:gd name="connsiteY5" fmla="*/ 518683 h 1998047"/>
                <a:gd name="connsiteX6" fmla="*/ 2584625 w 3149745"/>
                <a:gd name="connsiteY6" fmla="*/ 1085605 h 1998047"/>
                <a:gd name="connsiteX7" fmla="*/ 2724741 w 3149745"/>
                <a:gd name="connsiteY7" fmla="*/ 982323 h 1998047"/>
                <a:gd name="connsiteX8" fmla="*/ 3149745 w 3149745"/>
                <a:gd name="connsiteY8" fmla="*/ 1407326 h 1998047"/>
                <a:gd name="connsiteX9" fmla="*/ 2776258 w 3149745"/>
                <a:gd name="connsiteY9" fmla="*/ 1761495 h 1998047"/>
                <a:gd name="connsiteX10" fmla="*/ 3020286 w 3149745"/>
                <a:gd name="connsiteY10" fmla="*/ 1992911 h 1998047"/>
                <a:gd name="connsiteX11" fmla="*/ 0 w 3149745"/>
                <a:gd name="connsiteY11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2055041 w 3149745"/>
                <a:gd name="connsiteY5" fmla="*/ 518683 h 1998047"/>
                <a:gd name="connsiteX6" fmla="*/ 2584625 w 3149745"/>
                <a:gd name="connsiteY6" fmla="*/ 1085605 h 1998047"/>
                <a:gd name="connsiteX7" fmla="*/ 2724741 w 3149745"/>
                <a:gd name="connsiteY7" fmla="*/ 982323 h 1998047"/>
                <a:gd name="connsiteX8" fmla="*/ 3149745 w 3149745"/>
                <a:gd name="connsiteY8" fmla="*/ 1407326 h 1998047"/>
                <a:gd name="connsiteX9" fmla="*/ 2776258 w 3149745"/>
                <a:gd name="connsiteY9" fmla="*/ 1761495 h 1998047"/>
                <a:gd name="connsiteX10" fmla="*/ 3020286 w 3149745"/>
                <a:gd name="connsiteY10" fmla="*/ 1992911 h 1998047"/>
                <a:gd name="connsiteX11" fmla="*/ 0 w 3149745"/>
                <a:gd name="connsiteY11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2078853 w 3149745"/>
                <a:gd name="connsiteY5" fmla="*/ 571071 h 1998047"/>
                <a:gd name="connsiteX6" fmla="*/ 2584625 w 3149745"/>
                <a:gd name="connsiteY6" fmla="*/ 1085605 h 1998047"/>
                <a:gd name="connsiteX7" fmla="*/ 2724741 w 3149745"/>
                <a:gd name="connsiteY7" fmla="*/ 982323 h 1998047"/>
                <a:gd name="connsiteX8" fmla="*/ 3149745 w 3149745"/>
                <a:gd name="connsiteY8" fmla="*/ 1407326 h 1998047"/>
                <a:gd name="connsiteX9" fmla="*/ 2776258 w 3149745"/>
                <a:gd name="connsiteY9" fmla="*/ 1761495 h 1998047"/>
                <a:gd name="connsiteX10" fmla="*/ 3020286 w 3149745"/>
                <a:gd name="connsiteY10" fmla="*/ 1992911 h 1998047"/>
                <a:gd name="connsiteX11" fmla="*/ 0 w 3149745"/>
                <a:gd name="connsiteY11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2078853 w 3149745"/>
                <a:gd name="connsiteY5" fmla="*/ 571071 h 1998047"/>
                <a:gd name="connsiteX6" fmla="*/ 2584625 w 3149745"/>
                <a:gd name="connsiteY6" fmla="*/ 1085605 h 1998047"/>
                <a:gd name="connsiteX7" fmla="*/ 2724741 w 3149745"/>
                <a:gd name="connsiteY7" fmla="*/ 982323 h 1998047"/>
                <a:gd name="connsiteX8" fmla="*/ 3149745 w 3149745"/>
                <a:gd name="connsiteY8" fmla="*/ 1407326 h 1998047"/>
                <a:gd name="connsiteX9" fmla="*/ 2776258 w 3149745"/>
                <a:gd name="connsiteY9" fmla="*/ 1761495 h 1998047"/>
                <a:gd name="connsiteX10" fmla="*/ 3020286 w 3149745"/>
                <a:gd name="connsiteY10" fmla="*/ 1992911 h 1998047"/>
                <a:gd name="connsiteX11" fmla="*/ 0 w 3149745"/>
                <a:gd name="connsiteY11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2011843 w 3149745"/>
                <a:gd name="connsiteY5" fmla="*/ 469349 h 1998047"/>
                <a:gd name="connsiteX6" fmla="*/ 2078853 w 3149745"/>
                <a:gd name="connsiteY6" fmla="*/ 571071 h 1998047"/>
                <a:gd name="connsiteX7" fmla="*/ 2584625 w 3149745"/>
                <a:gd name="connsiteY7" fmla="*/ 1085605 h 1998047"/>
                <a:gd name="connsiteX8" fmla="*/ 2724741 w 3149745"/>
                <a:gd name="connsiteY8" fmla="*/ 982323 h 1998047"/>
                <a:gd name="connsiteX9" fmla="*/ 3149745 w 3149745"/>
                <a:gd name="connsiteY9" fmla="*/ 1407326 h 1998047"/>
                <a:gd name="connsiteX10" fmla="*/ 2776258 w 3149745"/>
                <a:gd name="connsiteY10" fmla="*/ 1761495 h 1998047"/>
                <a:gd name="connsiteX11" fmla="*/ 3020286 w 3149745"/>
                <a:gd name="connsiteY11" fmla="*/ 1992911 h 1998047"/>
                <a:gd name="connsiteX12" fmla="*/ 0 w 3149745"/>
                <a:gd name="connsiteY12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2064230 w 3149745"/>
                <a:gd name="connsiteY5" fmla="*/ 512212 h 1998047"/>
                <a:gd name="connsiteX6" fmla="*/ 2078853 w 3149745"/>
                <a:gd name="connsiteY6" fmla="*/ 571071 h 1998047"/>
                <a:gd name="connsiteX7" fmla="*/ 2584625 w 3149745"/>
                <a:gd name="connsiteY7" fmla="*/ 1085605 h 1998047"/>
                <a:gd name="connsiteX8" fmla="*/ 2724741 w 3149745"/>
                <a:gd name="connsiteY8" fmla="*/ 982323 h 1998047"/>
                <a:gd name="connsiteX9" fmla="*/ 3149745 w 3149745"/>
                <a:gd name="connsiteY9" fmla="*/ 1407326 h 1998047"/>
                <a:gd name="connsiteX10" fmla="*/ 2776258 w 3149745"/>
                <a:gd name="connsiteY10" fmla="*/ 1761495 h 1998047"/>
                <a:gd name="connsiteX11" fmla="*/ 3020286 w 3149745"/>
                <a:gd name="connsiteY11" fmla="*/ 1992911 h 1998047"/>
                <a:gd name="connsiteX12" fmla="*/ 0 w 3149745"/>
                <a:gd name="connsiteY12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1949930 w 3149745"/>
                <a:gd name="connsiteY5" fmla="*/ 536025 h 1998047"/>
                <a:gd name="connsiteX6" fmla="*/ 2078853 w 3149745"/>
                <a:gd name="connsiteY6" fmla="*/ 571071 h 1998047"/>
                <a:gd name="connsiteX7" fmla="*/ 2584625 w 3149745"/>
                <a:gd name="connsiteY7" fmla="*/ 1085605 h 1998047"/>
                <a:gd name="connsiteX8" fmla="*/ 2724741 w 3149745"/>
                <a:gd name="connsiteY8" fmla="*/ 982323 h 1998047"/>
                <a:gd name="connsiteX9" fmla="*/ 3149745 w 3149745"/>
                <a:gd name="connsiteY9" fmla="*/ 1407326 h 1998047"/>
                <a:gd name="connsiteX10" fmla="*/ 2776258 w 3149745"/>
                <a:gd name="connsiteY10" fmla="*/ 1761495 h 1998047"/>
                <a:gd name="connsiteX11" fmla="*/ 3020286 w 3149745"/>
                <a:gd name="connsiteY11" fmla="*/ 1992911 h 1998047"/>
                <a:gd name="connsiteX12" fmla="*/ 0 w 3149745"/>
                <a:gd name="connsiteY12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2102330 w 3149745"/>
                <a:gd name="connsiteY5" fmla="*/ 469350 h 1998047"/>
                <a:gd name="connsiteX6" fmla="*/ 2078853 w 3149745"/>
                <a:gd name="connsiteY6" fmla="*/ 571071 h 1998047"/>
                <a:gd name="connsiteX7" fmla="*/ 2584625 w 3149745"/>
                <a:gd name="connsiteY7" fmla="*/ 1085605 h 1998047"/>
                <a:gd name="connsiteX8" fmla="*/ 2724741 w 3149745"/>
                <a:gd name="connsiteY8" fmla="*/ 982323 h 1998047"/>
                <a:gd name="connsiteX9" fmla="*/ 3149745 w 3149745"/>
                <a:gd name="connsiteY9" fmla="*/ 1407326 h 1998047"/>
                <a:gd name="connsiteX10" fmla="*/ 2776258 w 3149745"/>
                <a:gd name="connsiteY10" fmla="*/ 1761495 h 1998047"/>
                <a:gd name="connsiteX11" fmla="*/ 3020286 w 3149745"/>
                <a:gd name="connsiteY11" fmla="*/ 1992911 h 1998047"/>
                <a:gd name="connsiteX12" fmla="*/ 0 w 3149745"/>
                <a:gd name="connsiteY12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1868968 w 3149745"/>
                <a:gd name="connsiteY5" fmla="*/ 536025 h 1998047"/>
                <a:gd name="connsiteX6" fmla="*/ 2078853 w 3149745"/>
                <a:gd name="connsiteY6" fmla="*/ 571071 h 1998047"/>
                <a:gd name="connsiteX7" fmla="*/ 2584625 w 3149745"/>
                <a:gd name="connsiteY7" fmla="*/ 1085605 h 1998047"/>
                <a:gd name="connsiteX8" fmla="*/ 2724741 w 3149745"/>
                <a:gd name="connsiteY8" fmla="*/ 982323 h 1998047"/>
                <a:gd name="connsiteX9" fmla="*/ 3149745 w 3149745"/>
                <a:gd name="connsiteY9" fmla="*/ 1407326 h 1998047"/>
                <a:gd name="connsiteX10" fmla="*/ 2776258 w 3149745"/>
                <a:gd name="connsiteY10" fmla="*/ 1761495 h 1998047"/>
                <a:gd name="connsiteX11" fmla="*/ 3020286 w 3149745"/>
                <a:gd name="connsiteY11" fmla="*/ 1992911 h 1998047"/>
                <a:gd name="connsiteX12" fmla="*/ 0 w 3149745"/>
                <a:gd name="connsiteY12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1635606 w 3149745"/>
                <a:gd name="connsiteY5" fmla="*/ 759863 h 1998047"/>
                <a:gd name="connsiteX6" fmla="*/ 2078853 w 3149745"/>
                <a:gd name="connsiteY6" fmla="*/ 571071 h 1998047"/>
                <a:gd name="connsiteX7" fmla="*/ 2584625 w 3149745"/>
                <a:gd name="connsiteY7" fmla="*/ 1085605 h 1998047"/>
                <a:gd name="connsiteX8" fmla="*/ 2724741 w 3149745"/>
                <a:gd name="connsiteY8" fmla="*/ 982323 h 1998047"/>
                <a:gd name="connsiteX9" fmla="*/ 3149745 w 3149745"/>
                <a:gd name="connsiteY9" fmla="*/ 1407326 h 1998047"/>
                <a:gd name="connsiteX10" fmla="*/ 2776258 w 3149745"/>
                <a:gd name="connsiteY10" fmla="*/ 1761495 h 1998047"/>
                <a:gd name="connsiteX11" fmla="*/ 3020286 w 3149745"/>
                <a:gd name="connsiteY11" fmla="*/ 1992911 h 1998047"/>
                <a:gd name="connsiteX12" fmla="*/ 0 w 3149745"/>
                <a:gd name="connsiteY12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2083281 w 3149745"/>
                <a:gd name="connsiteY5" fmla="*/ 512213 h 1998047"/>
                <a:gd name="connsiteX6" fmla="*/ 2078853 w 3149745"/>
                <a:gd name="connsiteY6" fmla="*/ 571071 h 1998047"/>
                <a:gd name="connsiteX7" fmla="*/ 2584625 w 3149745"/>
                <a:gd name="connsiteY7" fmla="*/ 1085605 h 1998047"/>
                <a:gd name="connsiteX8" fmla="*/ 2724741 w 3149745"/>
                <a:gd name="connsiteY8" fmla="*/ 982323 h 1998047"/>
                <a:gd name="connsiteX9" fmla="*/ 3149745 w 3149745"/>
                <a:gd name="connsiteY9" fmla="*/ 1407326 h 1998047"/>
                <a:gd name="connsiteX10" fmla="*/ 2776258 w 3149745"/>
                <a:gd name="connsiteY10" fmla="*/ 1761495 h 1998047"/>
                <a:gd name="connsiteX11" fmla="*/ 3020286 w 3149745"/>
                <a:gd name="connsiteY11" fmla="*/ 1992911 h 1998047"/>
                <a:gd name="connsiteX12" fmla="*/ 0 w 3149745"/>
                <a:gd name="connsiteY12" fmla="*/ 1985749 h 1998047"/>
                <a:gd name="connsiteX0" fmla="*/ 0 w 3149745"/>
                <a:gd name="connsiteY0" fmla="*/ 1985749 h 1998047"/>
                <a:gd name="connsiteX1" fmla="*/ 41 w 3149745"/>
                <a:gd name="connsiteY1" fmla="*/ 0 h 1998047"/>
                <a:gd name="connsiteX2" fmla="*/ 1713751 w 3149745"/>
                <a:gd name="connsiteY2" fmla="*/ 9969 h 1998047"/>
                <a:gd name="connsiteX3" fmla="*/ 2022844 w 3149745"/>
                <a:gd name="connsiteY3" fmla="*/ 306182 h 1998047"/>
                <a:gd name="connsiteX4" fmla="*/ 1952009 w 3149745"/>
                <a:gd name="connsiteY4" fmla="*/ 383455 h 1998047"/>
                <a:gd name="connsiteX5" fmla="*/ 2083281 w 3149745"/>
                <a:gd name="connsiteY5" fmla="*/ 512213 h 1998047"/>
                <a:gd name="connsiteX6" fmla="*/ 2078853 w 3149745"/>
                <a:gd name="connsiteY6" fmla="*/ 571071 h 1998047"/>
                <a:gd name="connsiteX7" fmla="*/ 2584625 w 3149745"/>
                <a:gd name="connsiteY7" fmla="*/ 1085605 h 1998047"/>
                <a:gd name="connsiteX8" fmla="*/ 2724741 w 3149745"/>
                <a:gd name="connsiteY8" fmla="*/ 982323 h 1998047"/>
                <a:gd name="connsiteX9" fmla="*/ 3149745 w 3149745"/>
                <a:gd name="connsiteY9" fmla="*/ 1407326 h 1998047"/>
                <a:gd name="connsiteX10" fmla="*/ 2776258 w 3149745"/>
                <a:gd name="connsiteY10" fmla="*/ 1761495 h 1998047"/>
                <a:gd name="connsiteX11" fmla="*/ 3020286 w 3149745"/>
                <a:gd name="connsiteY11" fmla="*/ 1992911 h 1998047"/>
                <a:gd name="connsiteX12" fmla="*/ 0 w 3149745"/>
                <a:gd name="connsiteY12" fmla="*/ 1985749 h 1998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49745" h="1998047">
                  <a:moveTo>
                    <a:pt x="0" y="1985749"/>
                  </a:moveTo>
                  <a:cubicBezTo>
                    <a:pt x="14" y="952358"/>
                    <a:pt x="27" y="1033391"/>
                    <a:pt x="41" y="0"/>
                  </a:cubicBezTo>
                  <a:lnTo>
                    <a:pt x="1713751" y="9969"/>
                  </a:lnTo>
                  <a:lnTo>
                    <a:pt x="2022844" y="306182"/>
                  </a:lnTo>
                  <a:lnTo>
                    <a:pt x="1952009" y="383455"/>
                  </a:lnTo>
                  <a:cubicBezTo>
                    <a:pt x="1950176" y="410650"/>
                    <a:pt x="2062140" y="480944"/>
                    <a:pt x="2083281" y="512213"/>
                  </a:cubicBezTo>
                  <a:cubicBezTo>
                    <a:pt x="2104422" y="543482"/>
                    <a:pt x="2059589" y="530274"/>
                    <a:pt x="2078853" y="571071"/>
                  </a:cubicBezTo>
                  <a:lnTo>
                    <a:pt x="2584625" y="1085605"/>
                  </a:lnTo>
                  <a:lnTo>
                    <a:pt x="2724741" y="982323"/>
                  </a:lnTo>
                  <a:lnTo>
                    <a:pt x="3149745" y="1407326"/>
                  </a:lnTo>
                  <a:lnTo>
                    <a:pt x="2776258" y="1761495"/>
                  </a:lnTo>
                  <a:lnTo>
                    <a:pt x="3020286" y="1992911"/>
                  </a:lnTo>
                  <a:cubicBezTo>
                    <a:pt x="2261508" y="2006474"/>
                    <a:pt x="743880" y="1989288"/>
                    <a:pt x="0" y="1985749"/>
                  </a:cubicBezTo>
                  <a:close/>
                </a:path>
              </a:pathLst>
            </a:custGeom>
            <a:solidFill>
              <a:srgbClr val="7030A0">
                <a:alpha val="50000"/>
              </a:srgbClr>
            </a:solidFill>
            <a:ln w="57150">
              <a:solidFill>
                <a:schemeClr val="tx1">
                  <a:alpha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2A4F121-4169-A815-AFEE-F6F09BE21767}"/>
              </a:ext>
            </a:extLst>
          </p:cNvPr>
          <p:cNvSpPr txBox="1"/>
          <p:nvPr/>
        </p:nvSpPr>
        <p:spPr>
          <a:xfrm>
            <a:off x="2570975" y="5399458"/>
            <a:ext cx="8493031" cy="137608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none" rtlCol="0">
            <a:spAutoFit/>
          </a:bodyPr>
          <a:lstStyle/>
          <a:p>
            <a:pPr marL="171450" indent="-171450">
              <a:lnSpc>
                <a:spcPts val="15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イベント車両の乗り入れは、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Mina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さかい総合運営デスクに事前にお届けください。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乗入れ可能時間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〜21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通行者安全確保のため必ず誘導要員を配置してください。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lnSpc>
                <a:spcPts val="15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車両を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Mina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さかいに停め置くことはできません。設営後すみやかに近隣有料駐車場等に移動させてください。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（キッチンカー、車の展示等、イベントコンテンツとしての車両停留については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Mina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さかい総合運営デスクにご相談ください。）</a:t>
            </a:r>
            <a:endParaRPr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500"/>
              </a:lnSpc>
              <a:spcAft>
                <a:spcPts val="600"/>
              </a:spcAft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寸法、面積は利用範囲の基準として求めたもので、実測とは若干異なる場合があります。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838AF81-56AF-D502-9774-443C68EF7E2C}"/>
              </a:ext>
            </a:extLst>
          </p:cNvPr>
          <p:cNvSpPr txBox="1"/>
          <p:nvPr/>
        </p:nvSpPr>
        <p:spPr>
          <a:xfrm>
            <a:off x="447871" y="236685"/>
            <a:ext cx="2276668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会場レイアウト作成用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67BDFDC-1073-6021-C37D-EA1EB297668C}"/>
              </a:ext>
            </a:extLst>
          </p:cNvPr>
          <p:cNvGrpSpPr/>
          <p:nvPr/>
        </p:nvGrpSpPr>
        <p:grpSpPr>
          <a:xfrm>
            <a:off x="2588728" y="3251592"/>
            <a:ext cx="1200821" cy="359443"/>
            <a:chOff x="2588728" y="3251592"/>
            <a:chExt cx="1200821" cy="359443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B4FCA069-72F0-F20D-F914-C496A2C65961}"/>
                </a:ext>
              </a:extLst>
            </p:cNvPr>
            <p:cNvSpPr/>
            <p:nvPr/>
          </p:nvSpPr>
          <p:spPr>
            <a:xfrm rot="18907601">
              <a:off x="2786972" y="3251592"/>
              <a:ext cx="510321" cy="190276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9FE811-C930-87E7-119D-8789D41CA62E}"/>
                </a:ext>
              </a:extLst>
            </p:cNvPr>
            <p:cNvSpPr txBox="1"/>
            <p:nvPr/>
          </p:nvSpPr>
          <p:spPr>
            <a:xfrm rot="18909563">
              <a:off x="2588728" y="3364814"/>
              <a:ext cx="120082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00" b="1" dirty="0"/>
                <a:t>※</a:t>
              </a:r>
              <a:r>
                <a:rPr kumimoji="1" lang="ja-JP" altLang="en-US" sz="1000" b="1" dirty="0"/>
                <a:t>固定テーブル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4346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122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堺市</dc:creator>
  <cp:lastModifiedBy>Sawata_Hikaru</cp:lastModifiedBy>
  <cp:revision>30</cp:revision>
  <cp:lastPrinted>2025-03-12T05:51:28Z</cp:lastPrinted>
  <dcterms:created xsi:type="dcterms:W3CDTF">2024-12-23T00:40:39Z</dcterms:created>
  <dcterms:modified xsi:type="dcterms:W3CDTF">2025-11-19T02:15:08Z</dcterms:modified>
</cp:coreProperties>
</file>