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1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93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F0A598-077A-4EA2-8DFD-D05B241E7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5ABD4B1-2607-4B18-9E3C-5083AAA86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739588-BE22-4D60-8E38-44EEA668B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3F9296-22AF-46E5-886D-8717E3549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3BCFB0-CB2B-4F2E-8692-C698EEB99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28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45F397-71F2-4C1C-A197-832A13D6E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FEB2A05-155A-4C8F-94F2-9BAC14B79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1CFF93-428C-49BD-B5A0-9BBF833CD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8C6D04-04F3-4710-A961-D5F872474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E01C2A-C5DF-408A-A97A-E27C5D63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86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C3DEA2E-FB3B-4164-AD20-9EF8B7B37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97E23A-5BA2-4F79-9882-9FCBBF642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486FE8-1762-4976-9677-83A703285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4B7D5E-B079-4457-A544-9E364B6D3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A67ECF-F334-4C57-91CC-391998B38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35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894D92-43F5-4CAB-875E-58C88F855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300E5F-7CDF-4B0A-9760-824B01F74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021A0D-9C13-4892-B335-D8ACE70AF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9FDB15-BE7C-437C-AB62-7DAD595F0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D480FE-FB59-412D-8D64-37E81DC4F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32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747AA8-39A4-4F03-A0E4-B1FDFDE8D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286BC1-305F-4C5F-833D-F0DD82462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7031BD-C9A5-4C32-9490-8221FD107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981BA1-70F0-4690-82BE-DC27D615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D211F9-60E1-400F-9F5B-0C8363C76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859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8A583B-B4B8-40C3-A222-80515C97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BAD15A-73B4-4DB1-A6E5-6B8E31D57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C01C5D1-3AB4-4F3B-A7AF-1E1BDFC60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094664-AB4D-467E-A945-FD77BCC3C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BB62BA-E154-4A42-9BB9-F900583E8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47E51F0-BD76-47F7-A57F-28E18136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153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768E76-08E6-44E8-A4AE-CEB12162E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095EBA-14CA-49EE-81A0-8878D625D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64DE97-2126-41EB-86E0-A0E75B5AF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ECA6F56-63A0-444A-8955-75EB7F8B83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732F132-1148-4AA2-85D3-C88DC1B7A1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FB804EA-E8AE-4D66-876F-781533F6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D3F7284-989E-4943-9195-6F6E9CE3F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D8D0A49-6DFE-4F23-81A1-82927E78A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413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CCF5DF-5EBA-403C-B9CD-D90C261DF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58A3DF2-1D30-4482-B947-9C254BAA8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83B7FBE-45C0-4427-9E44-B4956D62C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D8CF3A1-5B12-42E1-BB7C-7593B47FE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05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2934166-3A94-4AA3-B1EC-19114E956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43ADB03-2202-483B-800A-1004CB82F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407079-CC52-497F-B3D3-13EBB9ED0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74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B91B4B-9252-4C2D-963F-795B75C8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D09335-2BB5-40C4-8053-B1DAA63C9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13DD2C-4170-42A4-A362-3B5506B4DF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C2BA4A-D501-438B-865C-C7763FC8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1860CE-0F3F-4948-9CF0-C3BA4D31C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BD581A-DE3C-496A-8263-87198642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32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42D3D4-DBF4-4214-A16E-53F590CEE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F4EF699-EDE8-4CE1-835E-AE513FF419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F1304D8-A9DE-4692-B520-3A24B0AD6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5F5A8E-FA5B-41F3-B716-D491487BA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50BCD2-C664-4F53-88E0-A19D5541A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5F5A6C-B5C3-4AD5-96EA-3326E0E10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91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F0888AA-C484-4B61-B141-6C319E636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60675A-792A-456F-99A4-4A54C814A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054B6-0746-41A1-8909-E8A033A7D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5027-BCE7-444A-81CF-313F0477E5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BAB0E2-915C-4504-9DC6-E5B5500437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497DAB-919E-424B-B6DA-57E38661BD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9B9BD-5B79-4465-A2CF-985902C7A9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672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09F518D-EF24-465D-42FA-C08E1A633D19}"/>
              </a:ext>
            </a:extLst>
          </p:cNvPr>
          <p:cNvSpPr txBox="1"/>
          <p:nvPr/>
        </p:nvSpPr>
        <p:spPr>
          <a:xfrm>
            <a:off x="2570975" y="5399458"/>
            <a:ext cx="8493031" cy="137608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none" rtlCol="0">
            <a:spAutoFit/>
          </a:bodyPr>
          <a:lstStyle/>
          <a:p>
            <a:pPr marL="171450" indent="-171450">
              <a:lnSpc>
                <a:spcPts val="15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イベント車両の乗り入れは、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Mina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さかい総合運営デスクに事前にお届けください。</a:t>
            </a:r>
            <a:b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乗入れ可能時間　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〜21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b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通行者安全確保のため必ず誘導要員を配置してください。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lnSpc>
                <a:spcPts val="15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車両を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Mina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さかいに停め置くことはできません。設営後すみやかに近隣有料駐車場等に移動させてください。</a:t>
            </a:r>
            <a:b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（キッチンカー、車の展示等、イベントコンテンツとしての車両停留については</a:t>
            </a: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Mina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さかい総合運営デスクにご相談ください。）</a:t>
            </a:r>
            <a:endParaRPr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500"/>
              </a:lnSpc>
              <a:spcAft>
                <a:spcPts val="600"/>
              </a:spcAft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寸法、面積は利用範囲の基準として求めたもので、実測とは若干異なる場合があります。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B4DEC9E6-CC68-AD25-41E9-489020B0D447}"/>
              </a:ext>
            </a:extLst>
          </p:cNvPr>
          <p:cNvGrpSpPr/>
          <p:nvPr/>
        </p:nvGrpSpPr>
        <p:grpSpPr>
          <a:xfrm>
            <a:off x="226500" y="421351"/>
            <a:ext cx="11738999" cy="5561533"/>
            <a:chOff x="226500" y="421351"/>
            <a:chExt cx="11738999" cy="5561533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967D68EE-22B5-4153-8433-3A74921FFCC3}"/>
                </a:ext>
              </a:extLst>
            </p:cNvPr>
            <p:cNvGrpSpPr/>
            <p:nvPr/>
          </p:nvGrpSpPr>
          <p:grpSpPr>
            <a:xfrm>
              <a:off x="226500" y="421351"/>
              <a:ext cx="11738999" cy="5561533"/>
              <a:chOff x="226500" y="752187"/>
              <a:chExt cx="11738999" cy="5561533"/>
            </a:xfrm>
          </p:grpSpPr>
          <p:pic>
            <p:nvPicPr>
              <p:cNvPr id="9" name="図 8">
                <a:extLst>
                  <a:ext uri="{FF2B5EF4-FFF2-40B4-BE49-F238E27FC236}">
                    <a16:creationId xmlns:a16="http://schemas.microsoft.com/office/drawing/2014/main" id="{F6B08693-A960-48B3-A08B-3EE23F4F567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451" r="4451" b="5819"/>
              <a:stretch/>
            </p:blipFill>
            <p:spPr>
              <a:xfrm>
                <a:off x="226500" y="752187"/>
                <a:ext cx="11738999" cy="5561533"/>
              </a:xfrm>
              <a:prstGeom prst="rect">
                <a:avLst/>
              </a:prstGeom>
            </p:spPr>
          </p:pic>
          <p:sp>
            <p:nvSpPr>
              <p:cNvPr id="10" name="フリーフォーム 92">
                <a:extLst>
                  <a:ext uri="{FF2B5EF4-FFF2-40B4-BE49-F238E27FC236}">
                    <a16:creationId xmlns:a16="http://schemas.microsoft.com/office/drawing/2014/main" id="{935E4820-A60C-4E7A-BE8A-D9CEB8A1FCB6}"/>
                  </a:ext>
                </a:extLst>
              </p:cNvPr>
              <p:cNvSpPr/>
              <p:nvPr/>
            </p:nvSpPr>
            <p:spPr>
              <a:xfrm>
                <a:off x="4577878" y="2905082"/>
                <a:ext cx="4261638" cy="1199219"/>
              </a:xfrm>
              <a:custGeom>
                <a:avLst/>
                <a:gdLst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2039237 w 3820312"/>
                  <a:gd name="connsiteY4" fmla="*/ 2052203 h 2314483"/>
                  <a:gd name="connsiteX5" fmla="*/ 2039237 w 3820312"/>
                  <a:gd name="connsiteY5" fmla="*/ 2235641 h 2314483"/>
                  <a:gd name="connsiteX6" fmla="*/ 2317660 w 3820312"/>
                  <a:gd name="connsiteY6" fmla="*/ 2235641 h 2314483"/>
                  <a:gd name="connsiteX7" fmla="*/ 2317660 w 3820312"/>
                  <a:gd name="connsiteY7" fmla="*/ 2052203 h 2314483"/>
                  <a:gd name="connsiteX8" fmla="*/ 1021325 w 3820312"/>
                  <a:gd name="connsiteY8" fmla="*/ 2050220 h 2314483"/>
                  <a:gd name="connsiteX9" fmla="*/ 1021325 w 3820312"/>
                  <a:gd name="connsiteY9" fmla="*/ 2233658 h 2314483"/>
                  <a:gd name="connsiteX10" fmla="*/ 1299748 w 3820312"/>
                  <a:gd name="connsiteY10" fmla="*/ 2233658 h 2314483"/>
                  <a:gd name="connsiteX11" fmla="*/ 1299748 w 3820312"/>
                  <a:gd name="connsiteY11" fmla="*/ 2050220 h 2314483"/>
                  <a:gd name="connsiteX12" fmla="*/ 3034093 w 3820312"/>
                  <a:gd name="connsiteY12" fmla="*/ 2043654 h 2314483"/>
                  <a:gd name="connsiteX13" fmla="*/ 3034093 w 3820312"/>
                  <a:gd name="connsiteY13" fmla="*/ 2227092 h 2314483"/>
                  <a:gd name="connsiteX14" fmla="*/ 3312516 w 3820312"/>
                  <a:gd name="connsiteY14" fmla="*/ 2227092 h 2314483"/>
                  <a:gd name="connsiteX15" fmla="*/ 3312516 w 3820312"/>
                  <a:gd name="connsiteY15" fmla="*/ 2043654 h 2314483"/>
                  <a:gd name="connsiteX16" fmla="*/ 1025016 w 3820312"/>
                  <a:gd name="connsiteY16" fmla="*/ 143 h 2314483"/>
                  <a:gd name="connsiteX17" fmla="*/ 1306304 w 3820312"/>
                  <a:gd name="connsiteY17" fmla="*/ 4588 h 2314483"/>
                  <a:gd name="connsiteX18" fmla="*/ 1304133 w 3820312"/>
                  <a:gd name="connsiteY18" fmla="*/ 214252 h 2314483"/>
                  <a:gd name="connsiteX19" fmla="*/ 1502277 w 3820312"/>
                  <a:gd name="connsiteY19" fmla="*/ 229768 h 2314483"/>
                  <a:gd name="connsiteX20" fmla="*/ 1487136 w 3820312"/>
                  <a:gd name="connsiteY20" fmla="*/ 8859 h 2314483"/>
                  <a:gd name="connsiteX21" fmla="*/ 2898125 w 3820312"/>
                  <a:gd name="connsiteY21" fmla="*/ 11085 h 2314483"/>
                  <a:gd name="connsiteX22" fmla="*/ 2889040 w 3820312"/>
                  <a:gd name="connsiteY22" fmla="*/ 216126 h 2314483"/>
                  <a:gd name="connsiteX23" fmla="*/ 3088938 w 3820312"/>
                  <a:gd name="connsiteY23" fmla="*/ 214841 h 2314483"/>
                  <a:gd name="connsiteX24" fmla="*/ 3092896 w 3820312"/>
                  <a:gd name="connsiteY24" fmla="*/ 17318 h 2314483"/>
                  <a:gd name="connsiteX25" fmla="*/ 3432068 w 3820312"/>
                  <a:gd name="connsiteY25" fmla="*/ 16991 h 2314483"/>
                  <a:gd name="connsiteX26" fmla="*/ 3468943 w 3820312"/>
                  <a:gd name="connsiteY26" fmla="*/ 58054 h 2314483"/>
                  <a:gd name="connsiteX27" fmla="*/ 3706950 w 3820312"/>
                  <a:gd name="connsiteY27" fmla="*/ 304156 h 2314483"/>
                  <a:gd name="connsiteX28" fmla="*/ 3820312 w 3820312"/>
                  <a:gd name="connsiteY28" fmla="*/ 414951 h 2314483"/>
                  <a:gd name="connsiteX29" fmla="*/ 3510678 w 3820312"/>
                  <a:gd name="connsiteY29" fmla="*/ 712087 h 2314483"/>
                  <a:gd name="connsiteX30" fmla="*/ 3497777 w 3820312"/>
                  <a:gd name="connsiteY30" fmla="*/ 1193148 h 2314483"/>
                  <a:gd name="connsiteX31" fmla="*/ 3519176 w 3820312"/>
                  <a:gd name="connsiteY31" fmla="*/ 2271533 h 2314483"/>
                  <a:gd name="connsiteX32" fmla="*/ 23605 w 3820312"/>
                  <a:gd name="connsiteY32" fmla="*/ 2314483 h 2314483"/>
                  <a:gd name="connsiteX33" fmla="*/ 18513 w 3820312"/>
                  <a:gd name="connsiteY33" fmla="*/ 1211398 h 2314483"/>
                  <a:gd name="connsiteX34" fmla="*/ 5927 w 3820312"/>
                  <a:gd name="connsiteY34" fmla="*/ 471773 h 2314483"/>
                  <a:gd name="connsiteX35" fmla="*/ 140399 w 3820312"/>
                  <a:gd name="connsiteY35" fmla="*/ 600865 h 2314483"/>
                  <a:gd name="connsiteX36" fmla="*/ 274869 w 3820312"/>
                  <a:gd name="connsiteY36" fmla="*/ 461015 h 2314483"/>
                  <a:gd name="connsiteX37" fmla="*/ 340737 w 3820312"/>
                  <a:gd name="connsiteY37" fmla="*/ 525533 h 2314483"/>
                  <a:gd name="connsiteX38" fmla="*/ 629624 w 3820312"/>
                  <a:gd name="connsiteY38" fmla="*/ 248442 h 2314483"/>
                  <a:gd name="connsiteX39" fmla="*/ 705353 w 3820312"/>
                  <a:gd name="connsiteY39" fmla="*/ 305237 h 2314483"/>
                  <a:gd name="connsiteX40" fmla="*/ 1026054 w 3820312"/>
                  <a:gd name="connsiteY40" fmla="*/ 1763 h 2314483"/>
                  <a:gd name="connsiteX41" fmla="*/ 1025016 w 3820312"/>
                  <a:gd name="connsiteY41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7 w 3820312"/>
                  <a:gd name="connsiteY5" fmla="*/ 2052203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0 w 3820312"/>
                  <a:gd name="connsiteY8" fmla="*/ 2052203 h 2314483"/>
                  <a:gd name="connsiteX9" fmla="*/ 2039237 w 3820312"/>
                  <a:gd name="connsiteY9" fmla="*/ 2052203 h 2314483"/>
                  <a:gd name="connsiteX10" fmla="*/ 1021325 w 3820312"/>
                  <a:gd name="connsiteY10" fmla="*/ 2050220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21325 w 3820312"/>
                  <a:gd name="connsiteY14" fmla="*/ 2050220 h 2314483"/>
                  <a:gd name="connsiteX15" fmla="*/ 3034093 w 3820312"/>
                  <a:gd name="connsiteY15" fmla="*/ 2043654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43654 h 2314483"/>
                  <a:gd name="connsiteX19" fmla="*/ 3034093 w 3820312"/>
                  <a:gd name="connsiteY19" fmla="*/ 2043654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7 w 3820312"/>
                  <a:gd name="connsiteY5" fmla="*/ 2052203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0 w 3820312"/>
                  <a:gd name="connsiteY8" fmla="*/ 2052203 h 2314483"/>
                  <a:gd name="connsiteX9" fmla="*/ 2039237 w 3820312"/>
                  <a:gd name="connsiteY9" fmla="*/ 2052203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34093 w 3820312"/>
                  <a:gd name="connsiteY15" fmla="*/ 2043654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43654 h 2314483"/>
                  <a:gd name="connsiteX19" fmla="*/ 3034093 w 3820312"/>
                  <a:gd name="connsiteY19" fmla="*/ 2043654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7 w 3820312"/>
                  <a:gd name="connsiteY5" fmla="*/ 2052203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7 w 3820312"/>
                  <a:gd name="connsiteY9" fmla="*/ 2052203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34093 w 3820312"/>
                  <a:gd name="connsiteY15" fmla="*/ 2043654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43654 h 2314483"/>
                  <a:gd name="connsiteX19" fmla="*/ 3034093 w 3820312"/>
                  <a:gd name="connsiteY19" fmla="*/ 2043654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34093 w 3820312"/>
                  <a:gd name="connsiteY15" fmla="*/ 2043654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43654 h 2314483"/>
                  <a:gd name="connsiteX19" fmla="*/ 3034093 w 3820312"/>
                  <a:gd name="connsiteY19" fmla="*/ 2043654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34093 w 3820312"/>
                  <a:gd name="connsiteY15" fmla="*/ 2043654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34093 w 3820312"/>
                  <a:gd name="connsiteY19" fmla="*/ 2043654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7 w 3820312"/>
                  <a:gd name="connsiteY35" fmla="*/ 2297397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36420 w 3820312"/>
                  <a:gd name="connsiteY33" fmla="*/ 712088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472065 w 3820312"/>
                  <a:gd name="connsiteY33" fmla="*/ 750882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472065 w 3820312"/>
                  <a:gd name="connsiteY33" fmla="*/ 750882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472065 w 3820312"/>
                  <a:gd name="connsiteY33" fmla="*/ 750882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50882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1306304 w 3846054"/>
                  <a:gd name="connsiteY21" fmla="*/ 4588 h 2314483"/>
                  <a:gd name="connsiteX22" fmla="*/ 1304133 w 3846054"/>
                  <a:gd name="connsiteY22" fmla="*/ 214252 h 2314483"/>
                  <a:gd name="connsiteX23" fmla="*/ 1502277 w 3846054"/>
                  <a:gd name="connsiteY23" fmla="*/ 229768 h 2314483"/>
                  <a:gd name="connsiteX24" fmla="*/ 1487136 w 3846054"/>
                  <a:gd name="connsiteY24" fmla="*/ 8859 h 2314483"/>
                  <a:gd name="connsiteX25" fmla="*/ 2898125 w 3846054"/>
                  <a:gd name="connsiteY25" fmla="*/ 11085 h 2314483"/>
                  <a:gd name="connsiteX26" fmla="*/ 2889040 w 3846054"/>
                  <a:gd name="connsiteY26" fmla="*/ 216126 h 2314483"/>
                  <a:gd name="connsiteX27" fmla="*/ 3088938 w 3846054"/>
                  <a:gd name="connsiteY27" fmla="*/ 214841 h 2314483"/>
                  <a:gd name="connsiteX28" fmla="*/ 3092896 w 3846054"/>
                  <a:gd name="connsiteY28" fmla="*/ 17318 h 2314483"/>
                  <a:gd name="connsiteX29" fmla="*/ 3432068 w 3846054"/>
                  <a:gd name="connsiteY29" fmla="*/ 16991 h 2314483"/>
                  <a:gd name="connsiteX30" fmla="*/ 3468943 w 3846054"/>
                  <a:gd name="connsiteY30" fmla="*/ 58054 h 2314483"/>
                  <a:gd name="connsiteX31" fmla="*/ 3706950 w 3846054"/>
                  <a:gd name="connsiteY31" fmla="*/ 304156 h 2314483"/>
                  <a:gd name="connsiteX32" fmla="*/ 3846054 w 3846054"/>
                  <a:gd name="connsiteY32" fmla="*/ 414952 h 2314483"/>
                  <a:gd name="connsiteX33" fmla="*/ 3510678 w 3846054"/>
                  <a:gd name="connsiteY33" fmla="*/ 750882 h 2314483"/>
                  <a:gd name="connsiteX34" fmla="*/ 3519177 w 3846054"/>
                  <a:gd name="connsiteY34" fmla="*/ 2297397 h 2314483"/>
                  <a:gd name="connsiteX35" fmla="*/ 23605 w 3846054"/>
                  <a:gd name="connsiteY35" fmla="*/ 2314483 h 2314483"/>
                  <a:gd name="connsiteX36" fmla="*/ 18513 w 3846054"/>
                  <a:gd name="connsiteY36" fmla="*/ 1211398 h 2314483"/>
                  <a:gd name="connsiteX37" fmla="*/ 5927 w 3846054"/>
                  <a:gd name="connsiteY37" fmla="*/ 471773 h 2314483"/>
                  <a:gd name="connsiteX38" fmla="*/ 140399 w 3846054"/>
                  <a:gd name="connsiteY38" fmla="*/ 600865 h 2314483"/>
                  <a:gd name="connsiteX39" fmla="*/ 274869 w 3846054"/>
                  <a:gd name="connsiteY39" fmla="*/ 461015 h 2314483"/>
                  <a:gd name="connsiteX40" fmla="*/ 340737 w 3846054"/>
                  <a:gd name="connsiteY40" fmla="*/ 525533 h 2314483"/>
                  <a:gd name="connsiteX41" fmla="*/ 629624 w 3846054"/>
                  <a:gd name="connsiteY41" fmla="*/ 248442 h 2314483"/>
                  <a:gd name="connsiteX42" fmla="*/ 705353 w 3846054"/>
                  <a:gd name="connsiteY42" fmla="*/ 305237 h 2314483"/>
                  <a:gd name="connsiteX43" fmla="*/ 1026054 w 3846054"/>
                  <a:gd name="connsiteY43" fmla="*/ 1763 h 2314483"/>
                  <a:gd name="connsiteX44" fmla="*/ 1025016 w 3846054"/>
                  <a:gd name="connsiteY44" fmla="*/ 143 h 2314483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1306304 w 3846054"/>
                  <a:gd name="connsiteY21" fmla="*/ 4588 h 2314483"/>
                  <a:gd name="connsiteX22" fmla="*/ 1304133 w 3846054"/>
                  <a:gd name="connsiteY22" fmla="*/ 214252 h 2314483"/>
                  <a:gd name="connsiteX23" fmla="*/ 1502277 w 3846054"/>
                  <a:gd name="connsiteY23" fmla="*/ 229768 h 2314483"/>
                  <a:gd name="connsiteX24" fmla="*/ 1487136 w 3846054"/>
                  <a:gd name="connsiteY24" fmla="*/ 8859 h 2314483"/>
                  <a:gd name="connsiteX25" fmla="*/ 2898125 w 3846054"/>
                  <a:gd name="connsiteY25" fmla="*/ 11085 h 2314483"/>
                  <a:gd name="connsiteX26" fmla="*/ 2889040 w 3846054"/>
                  <a:gd name="connsiteY26" fmla="*/ 216126 h 2314483"/>
                  <a:gd name="connsiteX27" fmla="*/ 3088938 w 3846054"/>
                  <a:gd name="connsiteY27" fmla="*/ 214841 h 2314483"/>
                  <a:gd name="connsiteX28" fmla="*/ 3092896 w 3846054"/>
                  <a:gd name="connsiteY28" fmla="*/ 17318 h 2314483"/>
                  <a:gd name="connsiteX29" fmla="*/ 3432068 w 3846054"/>
                  <a:gd name="connsiteY29" fmla="*/ 16991 h 2314483"/>
                  <a:gd name="connsiteX30" fmla="*/ 3468943 w 3846054"/>
                  <a:gd name="connsiteY30" fmla="*/ 58054 h 2314483"/>
                  <a:gd name="connsiteX31" fmla="*/ 3706950 w 3846054"/>
                  <a:gd name="connsiteY31" fmla="*/ 304156 h 2314483"/>
                  <a:gd name="connsiteX32" fmla="*/ 3846054 w 3846054"/>
                  <a:gd name="connsiteY32" fmla="*/ 414952 h 2314483"/>
                  <a:gd name="connsiteX33" fmla="*/ 3510678 w 3846054"/>
                  <a:gd name="connsiteY33" fmla="*/ 725019 h 2314483"/>
                  <a:gd name="connsiteX34" fmla="*/ 3519177 w 3846054"/>
                  <a:gd name="connsiteY34" fmla="*/ 2297397 h 2314483"/>
                  <a:gd name="connsiteX35" fmla="*/ 23605 w 3846054"/>
                  <a:gd name="connsiteY35" fmla="*/ 2314483 h 2314483"/>
                  <a:gd name="connsiteX36" fmla="*/ 18513 w 3846054"/>
                  <a:gd name="connsiteY36" fmla="*/ 1211398 h 2314483"/>
                  <a:gd name="connsiteX37" fmla="*/ 5927 w 3846054"/>
                  <a:gd name="connsiteY37" fmla="*/ 471773 h 2314483"/>
                  <a:gd name="connsiteX38" fmla="*/ 140399 w 3846054"/>
                  <a:gd name="connsiteY38" fmla="*/ 600865 h 2314483"/>
                  <a:gd name="connsiteX39" fmla="*/ 274869 w 3846054"/>
                  <a:gd name="connsiteY39" fmla="*/ 461015 h 2314483"/>
                  <a:gd name="connsiteX40" fmla="*/ 340737 w 3846054"/>
                  <a:gd name="connsiteY40" fmla="*/ 525533 h 2314483"/>
                  <a:gd name="connsiteX41" fmla="*/ 629624 w 3846054"/>
                  <a:gd name="connsiteY41" fmla="*/ 248442 h 2314483"/>
                  <a:gd name="connsiteX42" fmla="*/ 705353 w 3846054"/>
                  <a:gd name="connsiteY42" fmla="*/ 305237 h 2314483"/>
                  <a:gd name="connsiteX43" fmla="*/ 1026054 w 3846054"/>
                  <a:gd name="connsiteY43" fmla="*/ 1763 h 2314483"/>
                  <a:gd name="connsiteX44" fmla="*/ 1025016 w 3846054"/>
                  <a:gd name="connsiteY44" fmla="*/ 143 h 2314483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1306304 w 3846054"/>
                  <a:gd name="connsiteY21" fmla="*/ 4588 h 2314483"/>
                  <a:gd name="connsiteX22" fmla="*/ 1502277 w 3846054"/>
                  <a:gd name="connsiteY22" fmla="*/ 229768 h 2314483"/>
                  <a:gd name="connsiteX23" fmla="*/ 1487136 w 3846054"/>
                  <a:gd name="connsiteY23" fmla="*/ 8859 h 2314483"/>
                  <a:gd name="connsiteX24" fmla="*/ 2898125 w 3846054"/>
                  <a:gd name="connsiteY24" fmla="*/ 11085 h 2314483"/>
                  <a:gd name="connsiteX25" fmla="*/ 2889040 w 3846054"/>
                  <a:gd name="connsiteY25" fmla="*/ 216126 h 2314483"/>
                  <a:gd name="connsiteX26" fmla="*/ 3088938 w 3846054"/>
                  <a:gd name="connsiteY26" fmla="*/ 214841 h 2314483"/>
                  <a:gd name="connsiteX27" fmla="*/ 3092896 w 3846054"/>
                  <a:gd name="connsiteY27" fmla="*/ 17318 h 2314483"/>
                  <a:gd name="connsiteX28" fmla="*/ 3432068 w 3846054"/>
                  <a:gd name="connsiteY28" fmla="*/ 16991 h 2314483"/>
                  <a:gd name="connsiteX29" fmla="*/ 3468943 w 3846054"/>
                  <a:gd name="connsiteY29" fmla="*/ 58054 h 2314483"/>
                  <a:gd name="connsiteX30" fmla="*/ 3706950 w 3846054"/>
                  <a:gd name="connsiteY30" fmla="*/ 304156 h 2314483"/>
                  <a:gd name="connsiteX31" fmla="*/ 3846054 w 3846054"/>
                  <a:gd name="connsiteY31" fmla="*/ 414952 h 2314483"/>
                  <a:gd name="connsiteX32" fmla="*/ 3510678 w 3846054"/>
                  <a:gd name="connsiteY32" fmla="*/ 725019 h 2314483"/>
                  <a:gd name="connsiteX33" fmla="*/ 3519177 w 3846054"/>
                  <a:gd name="connsiteY33" fmla="*/ 2297397 h 2314483"/>
                  <a:gd name="connsiteX34" fmla="*/ 23605 w 3846054"/>
                  <a:gd name="connsiteY34" fmla="*/ 2314483 h 2314483"/>
                  <a:gd name="connsiteX35" fmla="*/ 18513 w 3846054"/>
                  <a:gd name="connsiteY35" fmla="*/ 1211398 h 2314483"/>
                  <a:gd name="connsiteX36" fmla="*/ 5927 w 3846054"/>
                  <a:gd name="connsiteY36" fmla="*/ 471773 h 2314483"/>
                  <a:gd name="connsiteX37" fmla="*/ 140399 w 3846054"/>
                  <a:gd name="connsiteY37" fmla="*/ 600865 h 2314483"/>
                  <a:gd name="connsiteX38" fmla="*/ 274869 w 3846054"/>
                  <a:gd name="connsiteY38" fmla="*/ 461015 h 2314483"/>
                  <a:gd name="connsiteX39" fmla="*/ 340737 w 3846054"/>
                  <a:gd name="connsiteY39" fmla="*/ 525533 h 2314483"/>
                  <a:gd name="connsiteX40" fmla="*/ 629624 w 3846054"/>
                  <a:gd name="connsiteY40" fmla="*/ 248442 h 2314483"/>
                  <a:gd name="connsiteX41" fmla="*/ 705353 w 3846054"/>
                  <a:gd name="connsiteY41" fmla="*/ 305237 h 2314483"/>
                  <a:gd name="connsiteX42" fmla="*/ 1026054 w 3846054"/>
                  <a:gd name="connsiteY42" fmla="*/ 1763 h 2314483"/>
                  <a:gd name="connsiteX43" fmla="*/ 1025016 w 3846054"/>
                  <a:gd name="connsiteY43" fmla="*/ 143 h 2314483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1306304 w 3846054"/>
                  <a:gd name="connsiteY21" fmla="*/ 4588 h 2314483"/>
                  <a:gd name="connsiteX22" fmla="*/ 1487136 w 3846054"/>
                  <a:gd name="connsiteY22" fmla="*/ 8859 h 2314483"/>
                  <a:gd name="connsiteX23" fmla="*/ 2898125 w 3846054"/>
                  <a:gd name="connsiteY23" fmla="*/ 11085 h 2314483"/>
                  <a:gd name="connsiteX24" fmla="*/ 2889040 w 3846054"/>
                  <a:gd name="connsiteY24" fmla="*/ 216126 h 2314483"/>
                  <a:gd name="connsiteX25" fmla="*/ 3088938 w 3846054"/>
                  <a:gd name="connsiteY25" fmla="*/ 214841 h 2314483"/>
                  <a:gd name="connsiteX26" fmla="*/ 3092896 w 3846054"/>
                  <a:gd name="connsiteY26" fmla="*/ 17318 h 2314483"/>
                  <a:gd name="connsiteX27" fmla="*/ 3432068 w 3846054"/>
                  <a:gd name="connsiteY27" fmla="*/ 16991 h 2314483"/>
                  <a:gd name="connsiteX28" fmla="*/ 3468943 w 3846054"/>
                  <a:gd name="connsiteY28" fmla="*/ 58054 h 2314483"/>
                  <a:gd name="connsiteX29" fmla="*/ 3706950 w 3846054"/>
                  <a:gd name="connsiteY29" fmla="*/ 304156 h 2314483"/>
                  <a:gd name="connsiteX30" fmla="*/ 3846054 w 3846054"/>
                  <a:gd name="connsiteY30" fmla="*/ 414952 h 2314483"/>
                  <a:gd name="connsiteX31" fmla="*/ 3510678 w 3846054"/>
                  <a:gd name="connsiteY31" fmla="*/ 725019 h 2314483"/>
                  <a:gd name="connsiteX32" fmla="*/ 3519177 w 3846054"/>
                  <a:gd name="connsiteY32" fmla="*/ 2297397 h 2314483"/>
                  <a:gd name="connsiteX33" fmla="*/ 23605 w 3846054"/>
                  <a:gd name="connsiteY33" fmla="*/ 2314483 h 2314483"/>
                  <a:gd name="connsiteX34" fmla="*/ 18513 w 3846054"/>
                  <a:gd name="connsiteY34" fmla="*/ 1211398 h 2314483"/>
                  <a:gd name="connsiteX35" fmla="*/ 5927 w 3846054"/>
                  <a:gd name="connsiteY35" fmla="*/ 471773 h 2314483"/>
                  <a:gd name="connsiteX36" fmla="*/ 140399 w 3846054"/>
                  <a:gd name="connsiteY36" fmla="*/ 600865 h 2314483"/>
                  <a:gd name="connsiteX37" fmla="*/ 274869 w 3846054"/>
                  <a:gd name="connsiteY37" fmla="*/ 461015 h 2314483"/>
                  <a:gd name="connsiteX38" fmla="*/ 340737 w 3846054"/>
                  <a:gd name="connsiteY38" fmla="*/ 525533 h 2314483"/>
                  <a:gd name="connsiteX39" fmla="*/ 629624 w 3846054"/>
                  <a:gd name="connsiteY39" fmla="*/ 248442 h 2314483"/>
                  <a:gd name="connsiteX40" fmla="*/ 705353 w 3846054"/>
                  <a:gd name="connsiteY40" fmla="*/ 305237 h 2314483"/>
                  <a:gd name="connsiteX41" fmla="*/ 1026054 w 3846054"/>
                  <a:gd name="connsiteY41" fmla="*/ 1763 h 2314483"/>
                  <a:gd name="connsiteX42" fmla="*/ 1025016 w 3846054"/>
                  <a:gd name="connsiteY42" fmla="*/ 143 h 2314483"/>
                  <a:gd name="connsiteX0" fmla="*/ 53771 w 3846054"/>
                  <a:gd name="connsiteY0" fmla="*/ 2076790 h 2320468"/>
                  <a:gd name="connsiteX1" fmla="*/ 53771 w 3846054"/>
                  <a:gd name="connsiteY1" fmla="*/ 2251096 h 2320468"/>
                  <a:gd name="connsiteX2" fmla="*/ 304731 w 3846054"/>
                  <a:gd name="connsiteY2" fmla="*/ 2251096 h 2320468"/>
                  <a:gd name="connsiteX3" fmla="*/ 304731 w 3846054"/>
                  <a:gd name="connsiteY3" fmla="*/ 2076790 h 2320468"/>
                  <a:gd name="connsiteX4" fmla="*/ 53771 w 3846054"/>
                  <a:gd name="connsiteY4" fmla="*/ 2076790 h 2320468"/>
                  <a:gd name="connsiteX5" fmla="*/ 2039238 w 3846054"/>
                  <a:gd name="connsiteY5" fmla="*/ 2084052 h 2320468"/>
                  <a:gd name="connsiteX6" fmla="*/ 2039237 w 3846054"/>
                  <a:gd name="connsiteY6" fmla="*/ 2241626 h 2320468"/>
                  <a:gd name="connsiteX7" fmla="*/ 2317660 w 3846054"/>
                  <a:gd name="connsiteY7" fmla="*/ 2241626 h 2320468"/>
                  <a:gd name="connsiteX8" fmla="*/ 2317661 w 3846054"/>
                  <a:gd name="connsiteY8" fmla="*/ 2084052 h 2320468"/>
                  <a:gd name="connsiteX9" fmla="*/ 2039238 w 3846054"/>
                  <a:gd name="connsiteY9" fmla="*/ 2084052 h 2320468"/>
                  <a:gd name="connsiteX10" fmla="*/ 1008454 w 3846054"/>
                  <a:gd name="connsiteY10" fmla="*/ 2082068 h 2320468"/>
                  <a:gd name="connsiteX11" fmla="*/ 1021325 w 3846054"/>
                  <a:gd name="connsiteY11" fmla="*/ 2239643 h 2320468"/>
                  <a:gd name="connsiteX12" fmla="*/ 1299748 w 3846054"/>
                  <a:gd name="connsiteY12" fmla="*/ 2239643 h 2320468"/>
                  <a:gd name="connsiteX13" fmla="*/ 1299748 w 3846054"/>
                  <a:gd name="connsiteY13" fmla="*/ 2095000 h 2320468"/>
                  <a:gd name="connsiteX14" fmla="*/ 1008454 w 3846054"/>
                  <a:gd name="connsiteY14" fmla="*/ 2082068 h 2320468"/>
                  <a:gd name="connsiteX15" fmla="*/ 3021222 w 3846054"/>
                  <a:gd name="connsiteY15" fmla="*/ 2101366 h 2320468"/>
                  <a:gd name="connsiteX16" fmla="*/ 3034093 w 3846054"/>
                  <a:gd name="connsiteY16" fmla="*/ 2233077 h 2320468"/>
                  <a:gd name="connsiteX17" fmla="*/ 3312516 w 3846054"/>
                  <a:gd name="connsiteY17" fmla="*/ 2233077 h 2320468"/>
                  <a:gd name="connsiteX18" fmla="*/ 3312516 w 3846054"/>
                  <a:gd name="connsiteY18" fmla="*/ 2088434 h 2320468"/>
                  <a:gd name="connsiteX19" fmla="*/ 3021222 w 3846054"/>
                  <a:gd name="connsiteY19" fmla="*/ 2101366 h 2320468"/>
                  <a:gd name="connsiteX20" fmla="*/ 1025016 w 3846054"/>
                  <a:gd name="connsiteY20" fmla="*/ 6128 h 2320468"/>
                  <a:gd name="connsiteX21" fmla="*/ 1306304 w 3846054"/>
                  <a:gd name="connsiteY21" fmla="*/ 10573 h 2320468"/>
                  <a:gd name="connsiteX22" fmla="*/ 2898125 w 3846054"/>
                  <a:gd name="connsiteY22" fmla="*/ 17070 h 2320468"/>
                  <a:gd name="connsiteX23" fmla="*/ 2889040 w 3846054"/>
                  <a:gd name="connsiteY23" fmla="*/ 222111 h 2320468"/>
                  <a:gd name="connsiteX24" fmla="*/ 3088938 w 3846054"/>
                  <a:gd name="connsiteY24" fmla="*/ 220826 h 2320468"/>
                  <a:gd name="connsiteX25" fmla="*/ 3092896 w 3846054"/>
                  <a:gd name="connsiteY25" fmla="*/ 23303 h 2320468"/>
                  <a:gd name="connsiteX26" fmla="*/ 3432068 w 3846054"/>
                  <a:gd name="connsiteY26" fmla="*/ 22976 h 2320468"/>
                  <a:gd name="connsiteX27" fmla="*/ 3468943 w 3846054"/>
                  <a:gd name="connsiteY27" fmla="*/ 64039 h 2320468"/>
                  <a:gd name="connsiteX28" fmla="*/ 3706950 w 3846054"/>
                  <a:gd name="connsiteY28" fmla="*/ 310141 h 2320468"/>
                  <a:gd name="connsiteX29" fmla="*/ 3846054 w 3846054"/>
                  <a:gd name="connsiteY29" fmla="*/ 420937 h 2320468"/>
                  <a:gd name="connsiteX30" fmla="*/ 3510678 w 3846054"/>
                  <a:gd name="connsiteY30" fmla="*/ 731004 h 2320468"/>
                  <a:gd name="connsiteX31" fmla="*/ 3519177 w 3846054"/>
                  <a:gd name="connsiteY31" fmla="*/ 2303382 h 2320468"/>
                  <a:gd name="connsiteX32" fmla="*/ 23605 w 3846054"/>
                  <a:gd name="connsiteY32" fmla="*/ 2320468 h 2320468"/>
                  <a:gd name="connsiteX33" fmla="*/ 18513 w 3846054"/>
                  <a:gd name="connsiteY33" fmla="*/ 1217383 h 2320468"/>
                  <a:gd name="connsiteX34" fmla="*/ 5927 w 3846054"/>
                  <a:gd name="connsiteY34" fmla="*/ 477758 h 2320468"/>
                  <a:gd name="connsiteX35" fmla="*/ 140399 w 3846054"/>
                  <a:gd name="connsiteY35" fmla="*/ 606850 h 2320468"/>
                  <a:gd name="connsiteX36" fmla="*/ 274869 w 3846054"/>
                  <a:gd name="connsiteY36" fmla="*/ 467000 h 2320468"/>
                  <a:gd name="connsiteX37" fmla="*/ 340737 w 3846054"/>
                  <a:gd name="connsiteY37" fmla="*/ 531518 h 2320468"/>
                  <a:gd name="connsiteX38" fmla="*/ 629624 w 3846054"/>
                  <a:gd name="connsiteY38" fmla="*/ 254427 h 2320468"/>
                  <a:gd name="connsiteX39" fmla="*/ 705353 w 3846054"/>
                  <a:gd name="connsiteY39" fmla="*/ 311222 h 2320468"/>
                  <a:gd name="connsiteX40" fmla="*/ 1026054 w 3846054"/>
                  <a:gd name="connsiteY40" fmla="*/ 7748 h 2320468"/>
                  <a:gd name="connsiteX41" fmla="*/ 1025016 w 3846054"/>
                  <a:gd name="connsiteY41" fmla="*/ 6128 h 2320468"/>
                  <a:gd name="connsiteX0" fmla="*/ 53771 w 3846054"/>
                  <a:gd name="connsiteY0" fmla="*/ 2078680 h 2322358"/>
                  <a:gd name="connsiteX1" fmla="*/ 53771 w 3846054"/>
                  <a:gd name="connsiteY1" fmla="*/ 2252986 h 2322358"/>
                  <a:gd name="connsiteX2" fmla="*/ 304731 w 3846054"/>
                  <a:gd name="connsiteY2" fmla="*/ 2252986 h 2322358"/>
                  <a:gd name="connsiteX3" fmla="*/ 304731 w 3846054"/>
                  <a:gd name="connsiteY3" fmla="*/ 2078680 h 2322358"/>
                  <a:gd name="connsiteX4" fmla="*/ 53771 w 3846054"/>
                  <a:gd name="connsiteY4" fmla="*/ 2078680 h 2322358"/>
                  <a:gd name="connsiteX5" fmla="*/ 2039238 w 3846054"/>
                  <a:gd name="connsiteY5" fmla="*/ 2085942 h 2322358"/>
                  <a:gd name="connsiteX6" fmla="*/ 2039237 w 3846054"/>
                  <a:gd name="connsiteY6" fmla="*/ 2243516 h 2322358"/>
                  <a:gd name="connsiteX7" fmla="*/ 2317660 w 3846054"/>
                  <a:gd name="connsiteY7" fmla="*/ 2243516 h 2322358"/>
                  <a:gd name="connsiteX8" fmla="*/ 2317661 w 3846054"/>
                  <a:gd name="connsiteY8" fmla="*/ 2085942 h 2322358"/>
                  <a:gd name="connsiteX9" fmla="*/ 2039238 w 3846054"/>
                  <a:gd name="connsiteY9" fmla="*/ 2085942 h 2322358"/>
                  <a:gd name="connsiteX10" fmla="*/ 1008454 w 3846054"/>
                  <a:gd name="connsiteY10" fmla="*/ 2083958 h 2322358"/>
                  <a:gd name="connsiteX11" fmla="*/ 1021325 w 3846054"/>
                  <a:gd name="connsiteY11" fmla="*/ 2241533 h 2322358"/>
                  <a:gd name="connsiteX12" fmla="*/ 1299748 w 3846054"/>
                  <a:gd name="connsiteY12" fmla="*/ 2241533 h 2322358"/>
                  <a:gd name="connsiteX13" fmla="*/ 1299748 w 3846054"/>
                  <a:gd name="connsiteY13" fmla="*/ 2096890 h 2322358"/>
                  <a:gd name="connsiteX14" fmla="*/ 1008454 w 3846054"/>
                  <a:gd name="connsiteY14" fmla="*/ 2083958 h 2322358"/>
                  <a:gd name="connsiteX15" fmla="*/ 3021222 w 3846054"/>
                  <a:gd name="connsiteY15" fmla="*/ 2103256 h 2322358"/>
                  <a:gd name="connsiteX16" fmla="*/ 3034093 w 3846054"/>
                  <a:gd name="connsiteY16" fmla="*/ 2234967 h 2322358"/>
                  <a:gd name="connsiteX17" fmla="*/ 3312516 w 3846054"/>
                  <a:gd name="connsiteY17" fmla="*/ 2234967 h 2322358"/>
                  <a:gd name="connsiteX18" fmla="*/ 3312516 w 3846054"/>
                  <a:gd name="connsiteY18" fmla="*/ 2090324 h 2322358"/>
                  <a:gd name="connsiteX19" fmla="*/ 3021222 w 3846054"/>
                  <a:gd name="connsiteY19" fmla="*/ 2103256 h 2322358"/>
                  <a:gd name="connsiteX20" fmla="*/ 1025016 w 3846054"/>
                  <a:gd name="connsiteY20" fmla="*/ 8018 h 2322358"/>
                  <a:gd name="connsiteX21" fmla="*/ 2898125 w 3846054"/>
                  <a:gd name="connsiteY21" fmla="*/ 18960 h 2322358"/>
                  <a:gd name="connsiteX22" fmla="*/ 2889040 w 3846054"/>
                  <a:gd name="connsiteY22" fmla="*/ 224001 h 2322358"/>
                  <a:gd name="connsiteX23" fmla="*/ 3088938 w 3846054"/>
                  <a:gd name="connsiteY23" fmla="*/ 222716 h 2322358"/>
                  <a:gd name="connsiteX24" fmla="*/ 3092896 w 3846054"/>
                  <a:gd name="connsiteY24" fmla="*/ 25193 h 2322358"/>
                  <a:gd name="connsiteX25" fmla="*/ 3432068 w 3846054"/>
                  <a:gd name="connsiteY25" fmla="*/ 24866 h 2322358"/>
                  <a:gd name="connsiteX26" fmla="*/ 3468943 w 3846054"/>
                  <a:gd name="connsiteY26" fmla="*/ 65929 h 2322358"/>
                  <a:gd name="connsiteX27" fmla="*/ 3706950 w 3846054"/>
                  <a:gd name="connsiteY27" fmla="*/ 312031 h 2322358"/>
                  <a:gd name="connsiteX28" fmla="*/ 3846054 w 3846054"/>
                  <a:gd name="connsiteY28" fmla="*/ 422827 h 2322358"/>
                  <a:gd name="connsiteX29" fmla="*/ 3510678 w 3846054"/>
                  <a:gd name="connsiteY29" fmla="*/ 732894 h 2322358"/>
                  <a:gd name="connsiteX30" fmla="*/ 3519177 w 3846054"/>
                  <a:gd name="connsiteY30" fmla="*/ 2305272 h 2322358"/>
                  <a:gd name="connsiteX31" fmla="*/ 23605 w 3846054"/>
                  <a:gd name="connsiteY31" fmla="*/ 2322358 h 2322358"/>
                  <a:gd name="connsiteX32" fmla="*/ 18513 w 3846054"/>
                  <a:gd name="connsiteY32" fmla="*/ 1219273 h 2322358"/>
                  <a:gd name="connsiteX33" fmla="*/ 5927 w 3846054"/>
                  <a:gd name="connsiteY33" fmla="*/ 479648 h 2322358"/>
                  <a:gd name="connsiteX34" fmla="*/ 140399 w 3846054"/>
                  <a:gd name="connsiteY34" fmla="*/ 608740 h 2322358"/>
                  <a:gd name="connsiteX35" fmla="*/ 274869 w 3846054"/>
                  <a:gd name="connsiteY35" fmla="*/ 468890 h 2322358"/>
                  <a:gd name="connsiteX36" fmla="*/ 340737 w 3846054"/>
                  <a:gd name="connsiteY36" fmla="*/ 533408 h 2322358"/>
                  <a:gd name="connsiteX37" fmla="*/ 629624 w 3846054"/>
                  <a:gd name="connsiteY37" fmla="*/ 256317 h 2322358"/>
                  <a:gd name="connsiteX38" fmla="*/ 705353 w 3846054"/>
                  <a:gd name="connsiteY38" fmla="*/ 313112 h 2322358"/>
                  <a:gd name="connsiteX39" fmla="*/ 1026054 w 3846054"/>
                  <a:gd name="connsiteY39" fmla="*/ 9638 h 2322358"/>
                  <a:gd name="connsiteX40" fmla="*/ 1025016 w 3846054"/>
                  <a:gd name="connsiteY40" fmla="*/ 8018 h 2322358"/>
                  <a:gd name="connsiteX0" fmla="*/ 53771 w 3846054"/>
                  <a:gd name="connsiteY0" fmla="*/ 2078680 h 2322358"/>
                  <a:gd name="connsiteX1" fmla="*/ 53771 w 3846054"/>
                  <a:gd name="connsiteY1" fmla="*/ 2252986 h 2322358"/>
                  <a:gd name="connsiteX2" fmla="*/ 304731 w 3846054"/>
                  <a:gd name="connsiteY2" fmla="*/ 2252986 h 2322358"/>
                  <a:gd name="connsiteX3" fmla="*/ 304731 w 3846054"/>
                  <a:gd name="connsiteY3" fmla="*/ 2078680 h 2322358"/>
                  <a:gd name="connsiteX4" fmla="*/ 53771 w 3846054"/>
                  <a:gd name="connsiteY4" fmla="*/ 2078680 h 2322358"/>
                  <a:gd name="connsiteX5" fmla="*/ 2039238 w 3846054"/>
                  <a:gd name="connsiteY5" fmla="*/ 2085942 h 2322358"/>
                  <a:gd name="connsiteX6" fmla="*/ 2039237 w 3846054"/>
                  <a:gd name="connsiteY6" fmla="*/ 2243516 h 2322358"/>
                  <a:gd name="connsiteX7" fmla="*/ 2317660 w 3846054"/>
                  <a:gd name="connsiteY7" fmla="*/ 2243516 h 2322358"/>
                  <a:gd name="connsiteX8" fmla="*/ 2317661 w 3846054"/>
                  <a:gd name="connsiteY8" fmla="*/ 2085942 h 2322358"/>
                  <a:gd name="connsiteX9" fmla="*/ 2039238 w 3846054"/>
                  <a:gd name="connsiteY9" fmla="*/ 2085942 h 2322358"/>
                  <a:gd name="connsiteX10" fmla="*/ 1008454 w 3846054"/>
                  <a:gd name="connsiteY10" fmla="*/ 2083958 h 2322358"/>
                  <a:gd name="connsiteX11" fmla="*/ 1021325 w 3846054"/>
                  <a:gd name="connsiteY11" fmla="*/ 2241533 h 2322358"/>
                  <a:gd name="connsiteX12" fmla="*/ 1299748 w 3846054"/>
                  <a:gd name="connsiteY12" fmla="*/ 2241533 h 2322358"/>
                  <a:gd name="connsiteX13" fmla="*/ 1299748 w 3846054"/>
                  <a:gd name="connsiteY13" fmla="*/ 2096890 h 2322358"/>
                  <a:gd name="connsiteX14" fmla="*/ 1008454 w 3846054"/>
                  <a:gd name="connsiteY14" fmla="*/ 2083958 h 2322358"/>
                  <a:gd name="connsiteX15" fmla="*/ 3021222 w 3846054"/>
                  <a:gd name="connsiteY15" fmla="*/ 2103256 h 2322358"/>
                  <a:gd name="connsiteX16" fmla="*/ 3034093 w 3846054"/>
                  <a:gd name="connsiteY16" fmla="*/ 2234967 h 2322358"/>
                  <a:gd name="connsiteX17" fmla="*/ 3312516 w 3846054"/>
                  <a:gd name="connsiteY17" fmla="*/ 2234967 h 2322358"/>
                  <a:gd name="connsiteX18" fmla="*/ 3312516 w 3846054"/>
                  <a:gd name="connsiteY18" fmla="*/ 2090324 h 2322358"/>
                  <a:gd name="connsiteX19" fmla="*/ 3021222 w 3846054"/>
                  <a:gd name="connsiteY19" fmla="*/ 2103256 h 2322358"/>
                  <a:gd name="connsiteX20" fmla="*/ 1025016 w 3846054"/>
                  <a:gd name="connsiteY20" fmla="*/ 8018 h 2322358"/>
                  <a:gd name="connsiteX21" fmla="*/ 2898125 w 3846054"/>
                  <a:gd name="connsiteY21" fmla="*/ 18960 h 2322358"/>
                  <a:gd name="connsiteX22" fmla="*/ 3088938 w 3846054"/>
                  <a:gd name="connsiteY22" fmla="*/ 222716 h 2322358"/>
                  <a:gd name="connsiteX23" fmla="*/ 3092896 w 3846054"/>
                  <a:gd name="connsiteY23" fmla="*/ 25193 h 2322358"/>
                  <a:gd name="connsiteX24" fmla="*/ 3432068 w 3846054"/>
                  <a:gd name="connsiteY24" fmla="*/ 24866 h 2322358"/>
                  <a:gd name="connsiteX25" fmla="*/ 3468943 w 3846054"/>
                  <a:gd name="connsiteY25" fmla="*/ 65929 h 2322358"/>
                  <a:gd name="connsiteX26" fmla="*/ 3706950 w 3846054"/>
                  <a:gd name="connsiteY26" fmla="*/ 312031 h 2322358"/>
                  <a:gd name="connsiteX27" fmla="*/ 3846054 w 3846054"/>
                  <a:gd name="connsiteY27" fmla="*/ 422827 h 2322358"/>
                  <a:gd name="connsiteX28" fmla="*/ 3510678 w 3846054"/>
                  <a:gd name="connsiteY28" fmla="*/ 732894 h 2322358"/>
                  <a:gd name="connsiteX29" fmla="*/ 3519177 w 3846054"/>
                  <a:gd name="connsiteY29" fmla="*/ 2305272 h 2322358"/>
                  <a:gd name="connsiteX30" fmla="*/ 23605 w 3846054"/>
                  <a:gd name="connsiteY30" fmla="*/ 2322358 h 2322358"/>
                  <a:gd name="connsiteX31" fmla="*/ 18513 w 3846054"/>
                  <a:gd name="connsiteY31" fmla="*/ 1219273 h 2322358"/>
                  <a:gd name="connsiteX32" fmla="*/ 5927 w 3846054"/>
                  <a:gd name="connsiteY32" fmla="*/ 479648 h 2322358"/>
                  <a:gd name="connsiteX33" fmla="*/ 140399 w 3846054"/>
                  <a:gd name="connsiteY33" fmla="*/ 608740 h 2322358"/>
                  <a:gd name="connsiteX34" fmla="*/ 274869 w 3846054"/>
                  <a:gd name="connsiteY34" fmla="*/ 468890 h 2322358"/>
                  <a:gd name="connsiteX35" fmla="*/ 340737 w 3846054"/>
                  <a:gd name="connsiteY35" fmla="*/ 533408 h 2322358"/>
                  <a:gd name="connsiteX36" fmla="*/ 629624 w 3846054"/>
                  <a:gd name="connsiteY36" fmla="*/ 256317 h 2322358"/>
                  <a:gd name="connsiteX37" fmla="*/ 705353 w 3846054"/>
                  <a:gd name="connsiteY37" fmla="*/ 313112 h 2322358"/>
                  <a:gd name="connsiteX38" fmla="*/ 1026054 w 3846054"/>
                  <a:gd name="connsiteY38" fmla="*/ 9638 h 2322358"/>
                  <a:gd name="connsiteX39" fmla="*/ 1025016 w 3846054"/>
                  <a:gd name="connsiteY39" fmla="*/ 8018 h 2322358"/>
                  <a:gd name="connsiteX0" fmla="*/ 53771 w 3846054"/>
                  <a:gd name="connsiteY0" fmla="*/ 2078680 h 2322358"/>
                  <a:gd name="connsiteX1" fmla="*/ 53771 w 3846054"/>
                  <a:gd name="connsiteY1" fmla="*/ 2252986 h 2322358"/>
                  <a:gd name="connsiteX2" fmla="*/ 304731 w 3846054"/>
                  <a:gd name="connsiteY2" fmla="*/ 2252986 h 2322358"/>
                  <a:gd name="connsiteX3" fmla="*/ 304731 w 3846054"/>
                  <a:gd name="connsiteY3" fmla="*/ 2078680 h 2322358"/>
                  <a:gd name="connsiteX4" fmla="*/ 53771 w 3846054"/>
                  <a:gd name="connsiteY4" fmla="*/ 2078680 h 2322358"/>
                  <a:gd name="connsiteX5" fmla="*/ 2039238 w 3846054"/>
                  <a:gd name="connsiteY5" fmla="*/ 2085942 h 2322358"/>
                  <a:gd name="connsiteX6" fmla="*/ 2039237 w 3846054"/>
                  <a:gd name="connsiteY6" fmla="*/ 2243516 h 2322358"/>
                  <a:gd name="connsiteX7" fmla="*/ 2317660 w 3846054"/>
                  <a:gd name="connsiteY7" fmla="*/ 2243516 h 2322358"/>
                  <a:gd name="connsiteX8" fmla="*/ 2317661 w 3846054"/>
                  <a:gd name="connsiteY8" fmla="*/ 2085942 h 2322358"/>
                  <a:gd name="connsiteX9" fmla="*/ 2039238 w 3846054"/>
                  <a:gd name="connsiteY9" fmla="*/ 2085942 h 2322358"/>
                  <a:gd name="connsiteX10" fmla="*/ 1008454 w 3846054"/>
                  <a:gd name="connsiteY10" fmla="*/ 2083958 h 2322358"/>
                  <a:gd name="connsiteX11" fmla="*/ 1021325 w 3846054"/>
                  <a:gd name="connsiteY11" fmla="*/ 2241533 h 2322358"/>
                  <a:gd name="connsiteX12" fmla="*/ 1299748 w 3846054"/>
                  <a:gd name="connsiteY12" fmla="*/ 2241533 h 2322358"/>
                  <a:gd name="connsiteX13" fmla="*/ 1299748 w 3846054"/>
                  <a:gd name="connsiteY13" fmla="*/ 2096890 h 2322358"/>
                  <a:gd name="connsiteX14" fmla="*/ 1008454 w 3846054"/>
                  <a:gd name="connsiteY14" fmla="*/ 2083958 h 2322358"/>
                  <a:gd name="connsiteX15" fmla="*/ 3021222 w 3846054"/>
                  <a:gd name="connsiteY15" fmla="*/ 2103256 h 2322358"/>
                  <a:gd name="connsiteX16" fmla="*/ 3034093 w 3846054"/>
                  <a:gd name="connsiteY16" fmla="*/ 2234967 h 2322358"/>
                  <a:gd name="connsiteX17" fmla="*/ 3312516 w 3846054"/>
                  <a:gd name="connsiteY17" fmla="*/ 2234967 h 2322358"/>
                  <a:gd name="connsiteX18" fmla="*/ 3312516 w 3846054"/>
                  <a:gd name="connsiteY18" fmla="*/ 2090324 h 2322358"/>
                  <a:gd name="connsiteX19" fmla="*/ 3021222 w 3846054"/>
                  <a:gd name="connsiteY19" fmla="*/ 2103256 h 2322358"/>
                  <a:gd name="connsiteX20" fmla="*/ 1025016 w 3846054"/>
                  <a:gd name="connsiteY20" fmla="*/ 8018 h 2322358"/>
                  <a:gd name="connsiteX21" fmla="*/ 2898125 w 3846054"/>
                  <a:gd name="connsiteY21" fmla="*/ 18960 h 2322358"/>
                  <a:gd name="connsiteX22" fmla="*/ 3092896 w 3846054"/>
                  <a:gd name="connsiteY22" fmla="*/ 25193 h 2322358"/>
                  <a:gd name="connsiteX23" fmla="*/ 3432068 w 3846054"/>
                  <a:gd name="connsiteY23" fmla="*/ 24866 h 2322358"/>
                  <a:gd name="connsiteX24" fmla="*/ 3468943 w 3846054"/>
                  <a:gd name="connsiteY24" fmla="*/ 65929 h 2322358"/>
                  <a:gd name="connsiteX25" fmla="*/ 3706950 w 3846054"/>
                  <a:gd name="connsiteY25" fmla="*/ 312031 h 2322358"/>
                  <a:gd name="connsiteX26" fmla="*/ 3846054 w 3846054"/>
                  <a:gd name="connsiteY26" fmla="*/ 422827 h 2322358"/>
                  <a:gd name="connsiteX27" fmla="*/ 3510678 w 3846054"/>
                  <a:gd name="connsiteY27" fmla="*/ 732894 h 2322358"/>
                  <a:gd name="connsiteX28" fmla="*/ 3519177 w 3846054"/>
                  <a:gd name="connsiteY28" fmla="*/ 2305272 h 2322358"/>
                  <a:gd name="connsiteX29" fmla="*/ 23605 w 3846054"/>
                  <a:gd name="connsiteY29" fmla="*/ 2322358 h 2322358"/>
                  <a:gd name="connsiteX30" fmla="*/ 18513 w 3846054"/>
                  <a:gd name="connsiteY30" fmla="*/ 1219273 h 2322358"/>
                  <a:gd name="connsiteX31" fmla="*/ 5927 w 3846054"/>
                  <a:gd name="connsiteY31" fmla="*/ 479648 h 2322358"/>
                  <a:gd name="connsiteX32" fmla="*/ 140399 w 3846054"/>
                  <a:gd name="connsiteY32" fmla="*/ 608740 h 2322358"/>
                  <a:gd name="connsiteX33" fmla="*/ 274869 w 3846054"/>
                  <a:gd name="connsiteY33" fmla="*/ 468890 h 2322358"/>
                  <a:gd name="connsiteX34" fmla="*/ 340737 w 3846054"/>
                  <a:gd name="connsiteY34" fmla="*/ 533408 h 2322358"/>
                  <a:gd name="connsiteX35" fmla="*/ 629624 w 3846054"/>
                  <a:gd name="connsiteY35" fmla="*/ 256317 h 2322358"/>
                  <a:gd name="connsiteX36" fmla="*/ 705353 w 3846054"/>
                  <a:gd name="connsiteY36" fmla="*/ 313112 h 2322358"/>
                  <a:gd name="connsiteX37" fmla="*/ 1026054 w 3846054"/>
                  <a:gd name="connsiteY37" fmla="*/ 9638 h 2322358"/>
                  <a:gd name="connsiteX38" fmla="*/ 1025016 w 3846054"/>
                  <a:gd name="connsiteY38" fmla="*/ 8018 h 2322358"/>
                  <a:gd name="connsiteX0" fmla="*/ 53771 w 3846054"/>
                  <a:gd name="connsiteY0" fmla="*/ 2070806 h 2314484"/>
                  <a:gd name="connsiteX1" fmla="*/ 53771 w 3846054"/>
                  <a:gd name="connsiteY1" fmla="*/ 2245112 h 2314484"/>
                  <a:gd name="connsiteX2" fmla="*/ 304731 w 3846054"/>
                  <a:gd name="connsiteY2" fmla="*/ 2245112 h 2314484"/>
                  <a:gd name="connsiteX3" fmla="*/ 304731 w 3846054"/>
                  <a:gd name="connsiteY3" fmla="*/ 2070806 h 2314484"/>
                  <a:gd name="connsiteX4" fmla="*/ 53771 w 3846054"/>
                  <a:gd name="connsiteY4" fmla="*/ 2070806 h 2314484"/>
                  <a:gd name="connsiteX5" fmla="*/ 2039238 w 3846054"/>
                  <a:gd name="connsiteY5" fmla="*/ 2078068 h 2314484"/>
                  <a:gd name="connsiteX6" fmla="*/ 2039237 w 3846054"/>
                  <a:gd name="connsiteY6" fmla="*/ 2235642 h 2314484"/>
                  <a:gd name="connsiteX7" fmla="*/ 2317660 w 3846054"/>
                  <a:gd name="connsiteY7" fmla="*/ 2235642 h 2314484"/>
                  <a:gd name="connsiteX8" fmla="*/ 2317661 w 3846054"/>
                  <a:gd name="connsiteY8" fmla="*/ 2078068 h 2314484"/>
                  <a:gd name="connsiteX9" fmla="*/ 2039238 w 3846054"/>
                  <a:gd name="connsiteY9" fmla="*/ 2078068 h 2314484"/>
                  <a:gd name="connsiteX10" fmla="*/ 1008454 w 3846054"/>
                  <a:gd name="connsiteY10" fmla="*/ 2076084 h 2314484"/>
                  <a:gd name="connsiteX11" fmla="*/ 1021325 w 3846054"/>
                  <a:gd name="connsiteY11" fmla="*/ 2233659 h 2314484"/>
                  <a:gd name="connsiteX12" fmla="*/ 1299748 w 3846054"/>
                  <a:gd name="connsiteY12" fmla="*/ 2233659 h 2314484"/>
                  <a:gd name="connsiteX13" fmla="*/ 1299748 w 3846054"/>
                  <a:gd name="connsiteY13" fmla="*/ 2089016 h 2314484"/>
                  <a:gd name="connsiteX14" fmla="*/ 1008454 w 3846054"/>
                  <a:gd name="connsiteY14" fmla="*/ 2076084 h 2314484"/>
                  <a:gd name="connsiteX15" fmla="*/ 3021222 w 3846054"/>
                  <a:gd name="connsiteY15" fmla="*/ 2095382 h 2314484"/>
                  <a:gd name="connsiteX16" fmla="*/ 3034093 w 3846054"/>
                  <a:gd name="connsiteY16" fmla="*/ 2227093 h 2314484"/>
                  <a:gd name="connsiteX17" fmla="*/ 3312516 w 3846054"/>
                  <a:gd name="connsiteY17" fmla="*/ 2227093 h 2314484"/>
                  <a:gd name="connsiteX18" fmla="*/ 3312516 w 3846054"/>
                  <a:gd name="connsiteY18" fmla="*/ 2082450 h 2314484"/>
                  <a:gd name="connsiteX19" fmla="*/ 3021222 w 3846054"/>
                  <a:gd name="connsiteY19" fmla="*/ 2095382 h 2314484"/>
                  <a:gd name="connsiteX20" fmla="*/ 1025016 w 3846054"/>
                  <a:gd name="connsiteY20" fmla="*/ 144 h 2314484"/>
                  <a:gd name="connsiteX21" fmla="*/ 3092896 w 3846054"/>
                  <a:gd name="connsiteY21" fmla="*/ 17319 h 2314484"/>
                  <a:gd name="connsiteX22" fmla="*/ 3432068 w 3846054"/>
                  <a:gd name="connsiteY22" fmla="*/ 16992 h 2314484"/>
                  <a:gd name="connsiteX23" fmla="*/ 3468943 w 3846054"/>
                  <a:gd name="connsiteY23" fmla="*/ 58055 h 2314484"/>
                  <a:gd name="connsiteX24" fmla="*/ 3706950 w 3846054"/>
                  <a:gd name="connsiteY24" fmla="*/ 304157 h 2314484"/>
                  <a:gd name="connsiteX25" fmla="*/ 3846054 w 3846054"/>
                  <a:gd name="connsiteY25" fmla="*/ 414953 h 2314484"/>
                  <a:gd name="connsiteX26" fmla="*/ 3510678 w 3846054"/>
                  <a:gd name="connsiteY26" fmla="*/ 725020 h 2314484"/>
                  <a:gd name="connsiteX27" fmla="*/ 3519177 w 3846054"/>
                  <a:gd name="connsiteY27" fmla="*/ 2297398 h 2314484"/>
                  <a:gd name="connsiteX28" fmla="*/ 23605 w 3846054"/>
                  <a:gd name="connsiteY28" fmla="*/ 2314484 h 2314484"/>
                  <a:gd name="connsiteX29" fmla="*/ 18513 w 3846054"/>
                  <a:gd name="connsiteY29" fmla="*/ 1211399 h 2314484"/>
                  <a:gd name="connsiteX30" fmla="*/ 5927 w 3846054"/>
                  <a:gd name="connsiteY30" fmla="*/ 471774 h 2314484"/>
                  <a:gd name="connsiteX31" fmla="*/ 140399 w 3846054"/>
                  <a:gd name="connsiteY31" fmla="*/ 600866 h 2314484"/>
                  <a:gd name="connsiteX32" fmla="*/ 274869 w 3846054"/>
                  <a:gd name="connsiteY32" fmla="*/ 461016 h 2314484"/>
                  <a:gd name="connsiteX33" fmla="*/ 340737 w 3846054"/>
                  <a:gd name="connsiteY33" fmla="*/ 525534 h 2314484"/>
                  <a:gd name="connsiteX34" fmla="*/ 629624 w 3846054"/>
                  <a:gd name="connsiteY34" fmla="*/ 248443 h 2314484"/>
                  <a:gd name="connsiteX35" fmla="*/ 705353 w 3846054"/>
                  <a:gd name="connsiteY35" fmla="*/ 305238 h 2314484"/>
                  <a:gd name="connsiteX36" fmla="*/ 1026054 w 3846054"/>
                  <a:gd name="connsiteY36" fmla="*/ 1764 h 2314484"/>
                  <a:gd name="connsiteX37" fmla="*/ 1025016 w 3846054"/>
                  <a:gd name="connsiteY37" fmla="*/ 144 h 2314484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3432068 w 3846054"/>
                  <a:gd name="connsiteY21" fmla="*/ 16991 h 2314483"/>
                  <a:gd name="connsiteX22" fmla="*/ 3468943 w 3846054"/>
                  <a:gd name="connsiteY22" fmla="*/ 58054 h 2314483"/>
                  <a:gd name="connsiteX23" fmla="*/ 3706950 w 3846054"/>
                  <a:gd name="connsiteY23" fmla="*/ 304156 h 2314483"/>
                  <a:gd name="connsiteX24" fmla="*/ 3846054 w 3846054"/>
                  <a:gd name="connsiteY24" fmla="*/ 414952 h 2314483"/>
                  <a:gd name="connsiteX25" fmla="*/ 3510678 w 3846054"/>
                  <a:gd name="connsiteY25" fmla="*/ 725019 h 2314483"/>
                  <a:gd name="connsiteX26" fmla="*/ 3519177 w 3846054"/>
                  <a:gd name="connsiteY26" fmla="*/ 2297397 h 2314483"/>
                  <a:gd name="connsiteX27" fmla="*/ 23605 w 3846054"/>
                  <a:gd name="connsiteY27" fmla="*/ 2314483 h 2314483"/>
                  <a:gd name="connsiteX28" fmla="*/ 18513 w 3846054"/>
                  <a:gd name="connsiteY28" fmla="*/ 1211398 h 2314483"/>
                  <a:gd name="connsiteX29" fmla="*/ 5927 w 3846054"/>
                  <a:gd name="connsiteY29" fmla="*/ 471773 h 2314483"/>
                  <a:gd name="connsiteX30" fmla="*/ 140399 w 3846054"/>
                  <a:gd name="connsiteY30" fmla="*/ 600865 h 2314483"/>
                  <a:gd name="connsiteX31" fmla="*/ 274869 w 3846054"/>
                  <a:gd name="connsiteY31" fmla="*/ 461015 h 2314483"/>
                  <a:gd name="connsiteX32" fmla="*/ 340737 w 3846054"/>
                  <a:gd name="connsiteY32" fmla="*/ 525533 h 2314483"/>
                  <a:gd name="connsiteX33" fmla="*/ 629624 w 3846054"/>
                  <a:gd name="connsiteY33" fmla="*/ 248442 h 2314483"/>
                  <a:gd name="connsiteX34" fmla="*/ 705353 w 3846054"/>
                  <a:gd name="connsiteY34" fmla="*/ 305237 h 2314483"/>
                  <a:gd name="connsiteX35" fmla="*/ 1026054 w 3846054"/>
                  <a:gd name="connsiteY35" fmla="*/ 1763 h 2314483"/>
                  <a:gd name="connsiteX36" fmla="*/ 1025016 w 3846054"/>
                  <a:gd name="connsiteY36" fmla="*/ 143 h 2314483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3432068 w 3846054"/>
                  <a:gd name="connsiteY21" fmla="*/ 16991 h 2314483"/>
                  <a:gd name="connsiteX22" fmla="*/ 3468943 w 3846054"/>
                  <a:gd name="connsiteY22" fmla="*/ 58054 h 2314483"/>
                  <a:gd name="connsiteX23" fmla="*/ 3706950 w 3846054"/>
                  <a:gd name="connsiteY23" fmla="*/ 304156 h 2314483"/>
                  <a:gd name="connsiteX24" fmla="*/ 3846054 w 3846054"/>
                  <a:gd name="connsiteY24" fmla="*/ 414952 h 2314483"/>
                  <a:gd name="connsiteX25" fmla="*/ 3510678 w 3846054"/>
                  <a:gd name="connsiteY25" fmla="*/ 725019 h 2314483"/>
                  <a:gd name="connsiteX26" fmla="*/ 3519177 w 3846054"/>
                  <a:gd name="connsiteY26" fmla="*/ 2297397 h 2314483"/>
                  <a:gd name="connsiteX27" fmla="*/ 23605 w 3846054"/>
                  <a:gd name="connsiteY27" fmla="*/ 2314483 h 2314483"/>
                  <a:gd name="connsiteX28" fmla="*/ 18513 w 3846054"/>
                  <a:gd name="connsiteY28" fmla="*/ 1211398 h 2314483"/>
                  <a:gd name="connsiteX29" fmla="*/ 5927 w 3846054"/>
                  <a:gd name="connsiteY29" fmla="*/ 471773 h 2314483"/>
                  <a:gd name="connsiteX30" fmla="*/ 140399 w 3846054"/>
                  <a:gd name="connsiteY30" fmla="*/ 600865 h 2314483"/>
                  <a:gd name="connsiteX31" fmla="*/ 274869 w 3846054"/>
                  <a:gd name="connsiteY31" fmla="*/ 461015 h 2314483"/>
                  <a:gd name="connsiteX32" fmla="*/ 340737 w 3846054"/>
                  <a:gd name="connsiteY32" fmla="*/ 525533 h 2314483"/>
                  <a:gd name="connsiteX33" fmla="*/ 629624 w 3846054"/>
                  <a:gd name="connsiteY33" fmla="*/ 248442 h 2314483"/>
                  <a:gd name="connsiteX34" fmla="*/ 705353 w 3846054"/>
                  <a:gd name="connsiteY34" fmla="*/ 305237 h 2314483"/>
                  <a:gd name="connsiteX35" fmla="*/ 1026054 w 3846054"/>
                  <a:gd name="connsiteY35" fmla="*/ 1763 h 2314483"/>
                  <a:gd name="connsiteX36" fmla="*/ 1025016 w 3846054"/>
                  <a:gd name="connsiteY36" fmla="*/ 143 h 2314483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468943 w 3846054"/>
                  <a:gd name="connsiteY22" fmla="*/ 64903 h 2321332"/>
                  <a:gd name="connsiteX23" fmla="*/ 3706950 w 3846054"/>
                  <a:gd name="connsiteY23" fmla="*/ 311005 h 2321332"/>
                  <a:gd name="connsiteX24" fmla="*/ 3846054 w 3846054"/>
                  <a:gd name="connsiteY24" fmla="*/ 421801 h 2321332"/>
                  <a:gd name="connsiteX25" fmla="*/ 3510678 w 3846054"/>
                  <a:gd name="connsiteY25" fmla="*/ 731868 h 2321332"/>
                  <a:gd name="connsiteX26" fmla="*/ 3519177 w 3846054"/>
                  <a:gd name="connsiteY26" fmla="*/ 2304246 h 2321332"/>
                  <a:gd name="connsiteX27" fmla="*/ 23605 w 3846054"/>
                  <a:gd name="connsiteY27" fmla="*/ 2321332 h 2321332"/>
                  <a:gd name="connsiteX28" fmla="*/ 18513 w 3846054"/>
                  <a:gd name="connsiteY28" fmla="*/ 1218247 h 2321332"/>
                  <a:gd name="connsiteX29" fmla="*/ 5927 w 3846054"/>
                  <a:gd name="connsiteY29" fmla="*/ 478622 h 2321332"/>
                  <a:gd name="connsiteX30" fmla="*/ 140399 w 3846054"/>
                  <a:gd name="connsiteY30" fmla="*/ 607714 h 2321332"/>
                  <a:gd name="connsiteX31" fmla="*/ 274869 w 3846054"/>
                  <a:gd name="connsiteY31" fmla="*/ 467864 h 2321332"/>
                  <a:gd name="connsiteX32" fmla="*/ 340737 w 3846054"/>
                  <a:gd name="connsiteY32" fmla="*/ 532382 h 2321332"/>
                  <a:gd name="connsiteX33" fmla="*/ 629624 w 3846054"/>
                  <a:gd name="connsiteY33" fmla="*/ 255291 h 2321332"/>
                  <a:gd name="connsiteX34" fmla="*/ 705353 w 3846054"/>
                  <a:gd name="connsiteY34" fmla="*/ 312086 h 2321332"/>
                  <a:gd name="connsiteX35" fmla="*/ 1026054 w 3846054"/>
                  <a:gd name="connsiteY35" fmla="*/ 8612 h 2321332"/>
                  <a:gd name="connsiteX36" fmla="*/ 1025016 w 3846054"/>
                  <a:gd name="connsiteY36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2946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2946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2946 h 2321332"/>
                  <a:gd name="connsiteX30" fmla="*/ 274869 w 3846054"/>
                  <a:gd name="connsiteY30" fmla="*/ 467864 h 2321332"/>
                  <a:gd name="connsiteX31" fmla="*/ 354973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15998 w 3827653"/>
                  <a:gd name="connsiteY28" fmla="*/ 478622 h 2321332"/>
                  <a:gd name="connsiteX29" fmla="*/ 121998 w 3827653"/>
                  <a:gd name="connsiteY29" fmla="*/ 602946 h 2321332"/>
                  <a:gd name="connsiteX30" fmla="*/ 256468 w 3827653"/>
                  <a:gd name="connsiteY30" fmla="*/ 467864 h 2321332"/>
                  <a:gd name="connsiteX31" fmla="*/ 336572 w 3827653"/>
                  <a:gd name="connsiteY31" fmla="*/ 532382 h 2321332"/>
                  <a:gd name="connsiteX32" fmla="*/ 611223 w 3827653"/>
                  <a:gd name="connsiteY32" fmla="*/ 255291 h 2321332"/>
                  <a:gd name="connsiteX33" fmla="*/ 686952 w 3827653"/>
                  <a:gd name="connsiteY33" fmla="*/ 312086 h 2321332"/>
                  <a:gd name="connsiteX34" fmla="*/ 1007653 w 3827653"/>
                  <a:gd name="connsiteY34" fmla="*/ 8612 h 2321332"/>
                  <a:gd name="connsiteX35" fmla="*/ 1006615 w 3827653"/>
                  <a:gd name="connsiteY35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30234 w 3827653"/>
                  <a:gd name="connsiteY28" fmla="*/ 497693 h 2321332"/>
                  <a:gd name="connsiteX29" fmla="*/ 121998 w 3827653"/>
                  <a:gd name="connsiteY29" fmla="*/ 602946 h 2321332"/>
                  <a:gd name="connsiteX30" fmla="*/ 256468 w 3827653"/>
                  <a:gd name="connsiteY30" fmla="*/ 467864 h 2321332"/>
                  <a:gd name="connsiteX31" fmla="*/ 336572 w 3827653"/>
                  <a:gd name="connsiteY31" fmla="*/ 532382 h 2321332"/>
                  <a:gd name="connsiteX32" fmla="*/ 611223 w 3827653"/>
                  <a:gd name="connsiteY32" fmla="*/ 255291 h 2321332"/>
                  <a:gd name="connsiteX33" fmla="*/ 686952 w 3827653"/>
                  <a:gd name="connsiteY33" fmla="*/ 312086 h 2321332"/>
                  <a:gd name="connsiteX34" fmla="*/ 1007653 w 3827653"/>
                  <a:gd name="connsiteY34" fmla="*/ 8612 h 2321332"/>
                  <a:gd name="connsiteX35" fmla="*/ 1006615 w 3827653"/>
                  <a:gd name="connsiteY35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1 w 3827653"/>
                  <a:gd name="connsiteY28" fmla="*/ 635990 h 2321332"/>
                  <a:gd name="connsiteX29" fmla="*/ 30234 w 3827653"/>
                  <a:gd name="connsiteY29" fmla="*/ 497693 h 2321332"/>
                  <a:gd name="connsiteX30" fmla="*/ 121998 w 3827653"/>
                  <a:gd name="connsiteY30" fmla="*/ 602946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36932 w 3829215"/>
                  <a:gd name="connsiteY0" fmla="*/ 2077654 h 2321332"/>
                  <a:gd name="connsiteX1" fmla="*/ 36932 w 3829215"/>
                  <a:gd name="connsiteY1" fmla="*/ 2251960 h 2321332"/>
                  <a:gd name="connsiteX2" fmla="*/ 287892 w 3829215"/>
                  <a:gd name="connsiteY2" fmla="*/ 2251960 h 2321332"/>
                  <a:gd name="connsiteX3" fmla="*/ 287892 w 3829215"/>
                  <a:gd name="connsiteY3" fmla="*/ 2077654 h 2321332"/>
                  <a:gd name="connsiteX4" fmla="*/ 36932 w 3829215"/>
                  <a:gd name="connsiteY4" fmla="*/ 2077654 h 2321332"/>
                  <a:gd name="connsiteX5" fmla="*/ 2022399 w 3829215"/>
                  <a:gd name="connsiteY5" fmla="*/ 2084916 h 2321332"/>
                  <a:gd name="connsiteX6" fmla="*/ 2022398 w 3829215"/>
                  <a:gd name="connsiteY6" fmla="*/ 2242490 h 2321332"/>
                  <a:gd name="connsiteX7" fmla="*/ 2300821 w 3829215"/>
                  <a:gd name="connsiteY7" fmla="*/ 2242490 h 2321332"/>
                  <a:gd name="connsiteX8" fmla="*/ 2300822 w 3829215"/>
                  <a:gd name="connsiteY8" fmla="*/ 2084916 h 2321332"/>
                  <a:gd name="connsiteX9" fmla="*/ 2022399 w 3829215"/>
                  <a:gd name="connsiteY9" fmla="*/ 2084916 h 2321332"/>
                  <a:gd name="connsiteX10" fmla="*/ 991615 w 3829215"/>
                  <a:gd name="connsiteY10" fmla="*/ 2082932 h 2321332"/>
                  <a:gd name="connsiteX11" fmla="*/ 1004486 w 3829215"/>
                  <a:gd name="connsiteY11" fmla="*/ 2240507 h 2321332"/>
                  <a:gd name="connsiteX12" fmla="*/ 1282909 w 3829215"/>
                  <a:gd name="connsiteY12" fmla="*/ 2240507 h 2321332"/>
                  <a:gd name="connsiteX13" fmla="*/ 1282909 w 3829215"/>
                  <a:gd name="connsiteY13" fmla="*/ 2095864 h 2321332"/>
                  <a:gd name="connsiteX14" fmla="*/ 991615 w 3829215"/>
                  <a:gd name="connsiteY14" fmla="*/ 2082932 h 2321332"/>
                  <a:gd name="connsiteX15" fmla="*/ 3004383 w 3829215"/>
                  <a:gd name="connsiteY15" fmla="*/ 2102230 h 2321332"/>
                  <a:gd name="connsiteX16" fmla="*/ 3017254 w 3829215"/>
                  <a:gd name="connsiteY16" fmla="*/ 2233941 h 2321332"/>
                  <a:gd name="connsiteX17" fmla="*/ 3295677 w 3829215"/>
                  <a:gd name="connsiteY17" fmla="*/ 2233941 h 2321332"/>
                  <a:gd name="connsiteX18" fmla="*/ 3295677 w 3829215"/>
                  <a:gd name="connsiteY18" fmla="*/ 2089298 h 2321332"/>
                  <a:gd name="connsiteX19" fmla="*/ 3004383 w 3829215"/>
                  <a:gd name="connsiteY19" fmla="*/ 2102230 h 2321332"/>
                  <a:gd name="connsiteX20" fmla="*/ 1008177 w 3829215"/>
                  <a:gd name="connsiteY20" fmla="*/ 6992 h 2321332"/>
                  <a:gd name="connsiteX21" fmla="*/ 3372521 w 3829215"/>
                  <a:gd name="connsiteY21" fmla="*/ 0 h 2321332"/>
                  <a:gd name="connsiteX22" fmla="*/ 3690111 w 3829215"/>
                  <a:gd name="connsiteY22" fmla="*/ 311005 h 2321332"/>
                  <a:gd name="connsiteX23" fmla="*/ 3829215 w 3829215"/>
                  <a:gd name="connsiteY23" fmla="*/ 421801 h 2321332"/>
                  <a:gd name="connsiteX24" fmla="*/ 3493839 w 3829215"/>
                  <a:gd name="connsiteY24" fmla="*/ 731868 h 2321332"/>
                  <a:gd name="connsiteX25" fmla="*/ 3502338 w 3829215"/>
                  <a:gd name="connsiteY25" fmla="*/ 2304246 h 2321332"/>
                  <a:gd name="connsiteX26" fmla="*/ 6766 w 3829215"/>
                  <a:gd name="connsiteY26" fmla="*/ 2321332 h 2321332"/>
                  <a:gd name="connsiteX27" fmla="*/ 1674 w 3829215"/>
                  <a:gd name="connsiteY27" fmla="*/ 1218247 h 2321332"/>
                  <a:gd name="connsiteX28" fmla="*/ 2427 w 3829215"/>
                  <a:gd name="connsiteY28" fmla="*/ 578778 h 2321332"/>
                  <a:gd name="connsiteX29" fmla="*/ 31796 w 3829215"/>
                  <a:gd name="connsiteY29" fmla="*/ 497693 h 2321332"/>
                  <a:gd name="connsiteX30" fmla="*/ 123560 w 3829215"/>
                  <a:gd name="connsiteY30" fmla="*/ 602946 h 2321332"/>
                  <a:gd name="connsiteX31" fmla="*/ 258030 w 3829215"/>
                  <a:gd name="connsiteY31" fmla="*/ 467864 h 2321332"/>
                  <a:gd name="connsiteX32" fmla="*/ 338134 w 3829215"/>
                  <a:gd name="connsiteY32" fmla="*/ 532382 h 2321332"/>
                  <a:gd name="connsiteX33" fmla="*/ 612785 w 3829215"/>
                  <a:gd name="connsiteY33" fmla="*/ 255291 h 2321332"/>
                  <a:gd name="connsiteX34" fmla="*/ 688514 w 3829215"/>
                  <a:gd name="connsiteY34" fmla="*/ 312086 h 2321332"/>
                  <a:gd name="connsiteX35" fmla="*/ 1009215 w 3829215"/>
                  <a:gd name="connsiteY35" fmla="*/ 8612 h 2321332"/>
                  <a:gd name="connsiteX36" fmla="*/ 1008177 w 3829215"/>
                  <a:gd name="connsiteY36" fmla="*/ 6992 h 2321332"/>
                  <a:gd name="connsiteX0" fmla="*/ 36932 w 3829215"/>
                  <a:gd name="connsiteY0" fmla="*/ 2077654 h 2321332"/>
                  <a:gd name="connsiteX1" fmla="*/ 36932 w 3829215"/>
                  <a:gd name="connsiteY1" fmla="*/ 2251960 h 2321332"/>
                  <a:gd name="connsiteX2" fmla="*/ 287892 w 3829215"/>
                  <a:gd name="connsiteY2" fmla="*/ 2251960 h 2321332"/>
                  <a:gd name="connsiteX3" fmla="*/ 287892 w 3829215"/>
                  <a:gd name="connsiteY3" fmla="*/ 2077654 h 2321332"/>
                  <a:gd name="connsiteX4" fmla="*/ 36932 w 3829215"/>
                  <a:gd name="connsiteY4" fmla="*/ 2077654 h 2321332"/>
                  <a:gd name="connsiteX5" fmla="*/ 2022399 w 3829215"/>
                  <a:gd name="connsiteY5" fmla="*/ 2084916 h 2321332"/>
                  <a:gd name="connsiteX6" fmla="*/ 2022398 w 3829215"/>
                  <a:gd name="connsiteY6" fmla="*/ 2242490 h 2321332"/>
                  <a:gd name="connsiteX7" fmla="*/ 2300821 w 3829215"/>
                  <a:gd name="connsiteY7" fmla="*/ 2242490 h 2321332"/>
                  <a:gd name="connsiteX8" fmla="*/ 2300822 w 3829215"/>
                  <a:gd name="connsiteY8" fmla="*/ 2084916 h 2321332"/>
                  <a:gd name="connsiteX9" fmla="*/ 2022399 w 3829215"/>
                  <a:gd name="connsiteY9" fmla="*/ 2084916 h 2321332"/>
                  <a:gd name="connsiteX10" fmla="*/ 991615 w 3829215"/>
                  <a:gd name="connsiteY10" fmla="*/ 2082932 h 2321332"/>
                  <a:gd name="connsiteX11" fmla="*/ 1004486 w 3829215"/>
                  <a:gd name="connsiteY11" fmla="*/ 2240507 h 2321332"/>
                  <a:gd name="connsiteX12" fmla="*/ 1282909 w 3829215"/>
                  <a:gd name="connsiteY12" fmla="*/ 2240507 h 2321332"/>
                  <a:gd name="connsiteX13" fmla="*/ 1282909 w 3829215"/>
                  <a:gd name="connsiteY13" fmla="*/ 2095864 h 2321332"/>
                  <a:gd name="connsiteX14" fmla="*/ 991615 w 3829215"/>
                  <a:gd name="connsiteY14" fmla="*/ 2082932 h 2321332"/>
                  <a:gd name="connsiteX15" fmla="*/ 3004383 w 3829215"/>
                  <a:gd name="connsiteY15" fmla="*/ 2102230 h 2321332"/>
                  <a:gd name="connsiteX16" fmla="*/ 3017254 w 3829215"/>
                  <a:gd name="connsiteY16" fmla="*/ 2233941 h 2321332"/>
                  <a:gd name="connsiteX17" fmla="*/ 3295677 w 3829215"/>
                  <a:gd name="connsiteY17" fmla="*/ 2233941 h 2321332"/>
                  <a:gd name="connsiteX18" fmla="*/ 3295677 w 3829215"/>
                  <a:gd name="connsiteY18" fmla="*/ 2089298 h 2321332"/>
                  <a:gd name="connsiteX19" fmla="*/ 3004383 w 3829215"/>
                  <a:gd name="connsiteY19" fmla="*/ 2102230 h 2321332"/>
                  <a:gd name="connsiteX20" fmla="*/ 1008177 w 3829215"/>
                  <a:gd name="connsiteY20" fmla="*/ 6992 h 2321332"/>
                  <a:gd name="connsiteX21" fmla="*/ 3372521 w 3829215"/>
                  <a:gd name="connsiteY21" fmla="*/ 0 h 2321332"/>
                  <a:gd name="connsiteX22" fmla="*/ 3690111 w 3829215"/>
                  <a:gd name="connsiteY22" fmla="*/ 311005 h 2321332"/>
                  <a:gd name="connsiteX23" fmla="*/ 3829215 w 3829215"/>
                  <a:gd name="connsiteY23" fmla="*/ 421801 h 2321332"/>
                  <a:gd name="connsiteX24" fmla="*/ 3493839 w 3829215"/>
                  <a:gd name="connsiteY24" fmla="*/ 731868 h 2321332"/>
                  <a:gd name="connsiteX25" fmla="*/ 3502338 w 3829215"/>
                  <a:gd name="connsiteY25" fmla="*/ 2304246 h 2321332"/>
                  <a:gd name="connsiteX26" fmla="*/ 6766 w 3829215"/>
                  <a:gd name="connsiteY26" fmla="*/ 2321332 h 2321332"/>
                  <a:gd name="connsiteX27" fmla="*/ 1674 w 3829215"/>
                  <a:gd name="connsiteY27" fmla="*/ 1218247 h 2321332"/>
                  <a:gd name="connsiteX28" fmla="*/ 2427 w 3829215"/>
                  <a:gd name="connsiteY28" fmla="*/ 578778 h 2321332"/>
                  <a:gd name="connsiteX29" fmla="*/ 60268 w 3829215"/>
                  <a:gd name="connsiteY29" fmla="*/ 516764 h 2321332"/>
                  <a:gd name="connsiteX30" fmla="*/ 123560 w 3829215"/>
                  <a:gd name="connsiteY30" fmla="*/ 602946 h 2321332"/>
                  <a:gd name="connsiteX31" fmla="*/ 258030 w 3829215"/>
                  <a:gd name="connsiteY31" fmla="*/ 467864 h 2321332"/>
                  <a:gd name="connsiteX32" fmla="*/ 338134 w 3829215"/>
                  <a:gd name="connsiteY32" fmla="*/ 532382 h 2321332"/>
                  <a:gd name="connsiteX33" fmla="*/ 612785 w 3829215"/>
                  <a:gd name="connsiteY33" fmla="*/ 255291 h 2321332"/>
                  <a:gd name="connsiteX34" fmla="*/ 688514 w 3829215"/>
                  <a:gd name="connsiteY34" fmla="*/ 312086 h 2321332"/>
                  <a:gd name="connsiteX35" fmla="*/ 1009215 w 3829215"/>
                  <a:gd name="connsiteY35" fmla="*/ 8612 h 2321332"/>
                  <a:gd name="connsiteX36" fmla="*/ 1008177 w 3829215"/>
                  <a:gd name="connsiteY36" fmla="*/ 6992 h 2321332"/>
                  <a:gd name="connsiteX0" fmla="*/ 36932 w 3829215"/>
                  <a:gd name="connsiteY0" fmla="*/ 2077654 h 2321332"/>
                  <a:gd name="connsiteX1" fmla="*/ 36932 w 3829215"/>
                  <a:gd name="connsiteY1" fmla="*/ 2251960 h 2321332"/>
                  <a:gd name="connsiteX2" fmla="*/ 287892 w 3829215"/>
                  <a:gd name="connsiteY2" fmla="*/ 2251960 h 2321332"/>
                  <a:gd name="connsiteX3" fmla="*/ 287892 w 3829215"/>
                  <a:gd name="connsiteY3" fmla="*/ 2077654 h 2321332"/>
                  <a:gd name="connsiteX4" fmla="*/ 36932 w 3829215"/>
                  <a:gd name="connsiteY4" fmla="*/ 2077654 h 2321332"/>
                  <a:gd name="connsiteX5" fmla="*/ 2022399 w 3829215"/>
                  <a:gd name="connsiteY5" fmla="*/ 2084916 h 2321332"/>
                  <a:gd name="connsiteX6" fmla="*/ 2022398 w 3829215"/>
                  <a:gd name="connsiteY6" fmla="*/ 2242490 h 2321332"/>
                  <a:gd name="connsiteX7" fmla="*/ 2300821 w 3829215"/>
                  <a:gd name="connsiteY7" fmla="*/ 2242490 h 2321332"/>
                  <a:gd name="connsiteX8" fmla="*/ 2300822 w 3829215"/>
                  <a:gd name="connsiteY8" fmla="*/ 2084916 h 2321332"/>
                  <a:gd name="connsiteX9" fmla="*/ 2022399 w 3829215"/>
                  <a:gd name="connsiteY9" fmla="*/ 2084916 h 2321332"/>
                  <a:gd name="connsiteX10" fmla="*/ 991615 w 3829215"/>
                  <a:gd name="connsiteY10" fmla="*/ 2082932 h 2321332"/>
                  <a:gd name="connsiteX11" fmla="*/ 1004486 w 3829215"/>
                  <a:gd name="connsiteY11" fmla="*/ 2240507 h 2321332"/>
                  <a:gd name="connsiteX12" fmla="*/ 1282909 w 3829215"/>
                  <a:gd name="connsiteY12" fmla="*/ 2240507 h 2321332"/>
                  <a:gd name="connsiteX13" fmla="*/ 1282909 w 3829215"/>
                  <a:gd name="connsiteY13" fmla="*/ 2095864 h 2321332"/>
                  <a:gd name="connsiteX14" fmla="*/ 991615 w 3829215"/>
                  <a:gd name="connsiteY14" fmla="*/ 2082932 h 2321332"/>
                  <a:gd name="connsiteX15" fmla="*/ 3004383 w 3829215"/>
                  <a:gd name="connsiteY15" fmla="*/ 2102230 h 2321332"/>
                  <a:gd name="connsiteX16" fmla="*/ 3017254 w 3829215"/>
                  <a:gd name="connsiteY16" fmla="*/ 2233941 h 2321332"/>
                  <a:gd name="connsiteX17" fmla="*/ 3295677 w 3829215"/>
                  <a:gd name="connsiteY17" fmla="*/ 2233941 h 2321332"/>
                  <a:gd name="connsiteX18" fmla="*/ 3295677 w 3829215"/>
                  <a:gd name="connsiteY18" fmla="*/ 2089298 h 2321332"/>
                  <a:gd name="connsiteX19" fmla="*/ 3004383 w 3829215"/>
                  <a:gd name="connsiteY19" fmla="*/ 2102230 h 2321332"/>
                  <a:gd name="connsiteX20" fmla="*/ 1008177 w 3829215"/>
                  <a:gd name="connsiteY20" fmla="*/ 6992 h 2321332"/>
                  <a:gd name="connsiteX21" fmla="*/ 3372521 w 3829215"/>
                  <a:gd name="connsiteY21" fmla="*/ 0 h 2321332"/>
                  <a:gd name="connsiteX22" fmla="*/ 3690111 w 3829215"/>
                  <a:gd name="connsiteY22" fmla="*/ 311005 h 2321332"/>
                  <a:gd name="connsiteX23" fmla="*/ 3829215 w 3829215"/>
                  <a:gd name="connsiteY23" fmla="*/ 421801 h 2321332"/>
                  <a:gd name="connsiteX24" fmla="*/ 3493839 w 3829215"/>
                  <a:gd name="connsiteY24" fmla="*/ 731868 h 2321332"/>
                  <a:gd name="connsiteX25" fmla="*/ 3502338 w 3829215"/>
                  <a:gd name="connsiteY25" fmla="*/ 2304246 h 2321332"/>
                  <a:gd name="connsiteX26" fmla="*/ 6766 w 3829215"/>
                  <a:gd name="connsiteY26" fmla="*/ 2321332 h 2321332"/>
                  <a:gd name="connsiteX27" fmla="*/ 1674 w 3829215"/>
                  <a:gd name="connsiteY27" fmla="*/ 1218247 h 2321332"/>
                  <a:gd name="connsiteX28" fmla="*/ 2427 w 3829215"/>
                  <a:gd name="connsiteY28" fmla="*/ 578778 h 2321332"/>
                  <a:gd name="connsiteX29" fmla="*/ 60268 w 3829215"/>
                  <a:gd name="connsiteY29" fmla="*/ 516764 h 2321332"/>
                  <a:gd name="connsiteX30" fmla="*/ 123560 w 3829215"/>
                  <a:gd name="connsiteY30" fmla="*/ 602946 h 2321332"/>
                  <a:gd name="connsiteX31" fmla="*/ 258030 w 3829215"/>
                  <a:gd name="connsiteY31" fmla="*/ 467864 h 2321332"/>
                  <a:gd name="connsiteX32" fmla="*/ 338134 w 3829215"/>
                  <a:gd name="connsiteY32" fmla="*/ 532382 h 2321332"/>
                  <a:gd name="connsiteX33" fmla="*/ 612785 w 3829215"/>
                  <a:gd name="connsiteY33" fmla="*/ 255291 h 2321332"/>
                  <a:gd name="connsiteX34" fmla="*/ 688514 w 3829215"/>
                  <a:gd name="connsiteY34" fmla="*/ 312086 h 2321332"/>
                  <a:gd name="connsiteX35" fmla="*/ 1009215 w 3829215"/>
                  <a:gd name="connsiteY35" fmla="*/ 8612 h 2321332"/>
                  <a:gd name="connsiteX36" fmla="*/ 1008177 w 3829215"/>
                  <a:gd name="connsiteY36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21998 w 3827653"/>
                  <a:gd name="connsiteY30" fmla="*/ 602946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21998 w 3827653"/>
                  <a:gd name="connsiteY30" fmla="*/ 602946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305312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305312 w 3827653"/>
                  <a:gd name="connsiteY3" fmla="*/ 2077654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35370 w 3827653"/>
                  <a:gd name="connsiteY1" fmla="*/ 2251960 h 2321332"/>
                  <a:gd name="connsiteX2" fmla="*/ 314803 w 3827653"/>
                  <a:gd name="connsiteY2" fmla="*/ 2251960 h 2321332"/>
                  <a:gd name="connsiteX3" fmla="*/ 286330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35370 w 3827653"/>
                  <a:gd name="connsiteY1" fmla="*/ 2251960 h 2321332"/>
                  <a:gd name="connsiteX2" fmla="*/ 305312 w 3827653"/>
                  <a:gd name="connsiteY2" fmla="*/ 2266264 h 2321332"/>
                  <a:gd name="connsiteX3" fmla="*/ 286330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51960 h 2321332"/>
                  <a:gd name="connsiteX2" fmla="*/ 305312 w 3827653"/>
                  <a:gd name="connsiteY2" fmla="*/ 2266264 h 2321332"/>
                  <a:gd name="connsiteX3" fmla="*/ 286330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51960 h 2321332"/>
                  <a:gd name="connsiteX2" fmla="*/ 305312 w 3827653"/>
                  <a:gd name="connsiteY2" fmla="*/ 2266264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51960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51960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1023270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1023270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1023270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72025 h 2321332"/>
                  <a:gd name="connsiteX14" fmla="*/ 1023270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4798 w 3827653"/>
                  <a:gd name="connsiteY10" fmla="*/ 2059094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72025 h 2321332"/>
                  <a:gd name="connsiteX14" fmla="*/ 994798 w 3827653"/>
                  <a:gd name="connsiteY14" fmla="*/ 2059094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11346 w 3827653"/>
                  <a:gd name="connsiteY5" fmla="*/ 2070613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11346 w 3827653"/>
                  <a:gd name="connsiteY9" fmla="*/ 2070613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11346 w 3827653"/>
                  <a:gd name="connsiteY5" fmla="*/ 2070613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11346 w 3827653"/>
                  <a:gd name="connsiteY9" fmla="*/ 2070613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11346 w 3827653"/>
                  <a:gd name="connsiteY5" fmla="*/ 2070613 h 2321332"/>
                  <a:gd name="connsiteX6" fmla="*/ 2006601 w 3827653"/>
                  <a:gd name="connsiteY6" fmla="*/ 2256794 h 2321332"/>
                  <a:gd name="connsiteX7" fmla="*/ 2299259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11346 w 3827653"/>
                  <a:gd name="connsiteY9" fmla="*/ 2070613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11346 w 3827653"/>
                  <a:gd name="connsiteY5" fmla="*/ 2070613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11346 w 3827653"/>
                  <a:gd name="connsiteY9" fmla="*/ 2070613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11346 w 3827653"/>
                  <a:gd name="connsiteY5" fmla="*/ 2070613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11346 w 3827653"/>
                  <a:gd name="connsiteY9" fmla="*/ 2070613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327332 w 3827653"/>
                  <a:gd name="connsiteY18" fmla="*/ 2065459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303606 w 3827653"/>
                  <a:gd name="connsiteY17" fmla="*/ 2248244 h 2321332"/>
                  <a:gd name="connsiteX18" fmla="*/ 3327332 w 3827653"/>
                  <a:gd name="connsiteY18" fmla="*/ 2065459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303606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336823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298860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303605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327331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0946 w 3827653"/>
                  <a:gd name="connsiteY16" fmla="*/ 2253012 h 2321332"/>
                  <a:gd name="connsiteX17" fmla="*/ 3327331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0946 w 3827653"/>
                  <a:gd name="connsiteY16" fmla="*/ 2253012 h 2321332"/>
                  <a:gd name="connsiteX17" fmla="*/ 3327331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91075 w 3827653"/>
                  <a:gd name="connsiteY0" fmla="*/ 2082423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025582 w 3827653"/>
                  <a:gd name="connsiteY4" fmla="*/ 2061077 h 2321332"/>
                  <a:gd name="connsiteX5" fmla="*/ 2006601 w 3827653"/>
                  <a:gd name="connsiteY5" fmla="*/ 2256794 h 2321332"/>
                  <a:gd name="connsiteX6" fmla="*/ 2308750 w 3827653"/>
                  <a:gd name="connsiteY6" fmla="*/ 2242490 h 2321332"/>
                  <a:gd name="connsiteX7" fmla="*/ 2308751 w 3827653"/>
                  <a:gd name="connsiteY7" fmla="*/ 2061078 h 2321332"/>
                  <a:gd name="connsiteX8" fmla="*/ 2025582 w 3827653"/>
                  <a:gd name="connsiteY8" fmla="*/ 2061077 h 2321332"/>
                  <a:gd name="connsiteX9" fmla="*/ 990052 w 3827653"/>
                  <a:gd name="connsiteY9" fmla="*/ 2078165 h 2321332"/>
                  <a:gd name="connsiteX10" fmla="*/ 1002924 w 3827653"/>
                  <a:gd name="connsiteY10" fmla="*/ 2264346 h 2321332"/>
                  <a:gd name="connsiteX11" fmla="*/ 1281347 w 3827653"/>
                  <a:gd name="connsiteY11" fmla="*/ 2264346 h 2321332"/>
                  <a:gd name="connsiteX12" fmla="*/ 1281347 w 3827653"/>
                  <a:gd name="connsiteY12" fmla="*/ 2072025 h 2321332"/>
                  <a:gd name="connsiteX13" fmla="*/ 990052 w 3827653"/>
                  <a:gd name="connsiteY13" fmla="*/ 2078165 h 2321332"/>
                  <a:gd name="connsiteX14" fmla="*/ 3012312 w 3827653"/>
                  <a:gd name="connsiteY14" fmla="*/ 2059321 h 2321332"/>
                  <a:gd name="connsiteX15" fmla="*/ 3010946 w 3827653"/>
                  <a:gd name="connsiteY15" fmla="*/ 2253012 h 2321332"/>
                  <a:gd name="connsiteX16" fmla="*/ 3327331 w 3827653"/>
                  <a:gd name="connsiteY16" fmla="*/ 2248244 h 2321332"/>
                  <a:gd name="connsiteX17" fmla="*/ 3317841 w 3827653"/>
                  <a:gd name="connsiteY17" fmla="*/ 2060692 h 2321332"/>
                  <a:gd name="connsiteX18" fmla="*/ 3012312 w 3827653"/>
                  <a:gd name="connsiteY18" fmla="*/ 2059321 h 2321332"/>
                  <a:gd name="connsiteX19" fmla="*/ 1006615 w 3827653"/>
                  <a:gd name="connsiteY19" fmla="*/ 6992 h 2321332"/>
                  <a:gd name="connsiteX20" fmla="*/ 3370959 w 3827653"/>
                  <a:gd name="connsiteY20" fmla="*/ 0 h 2321332"/>
                  <a:gd name="connsiteX21" fmla="*/ 3688549 w 3827653"/>
                  <a:gd name="connsiteY21" fmla="*/ 311005 h 2321332"/>
                  <a:gd name="connsiteX22" fmla="*/ 3827653 w 3827653"/>
                  <a:gd name="connsiteY22" fmla="*/ 421801 h 2321332"/>
                  <a:gd name="connsiteX23" fmla="*/ 3492277 w 3827653"/>
                  <a:gd name="connsiteY23" fmla="*/ 731868 h 2321332"/>
                  <a:gd name="connsiteX24" fmla="*/ 3500776 w 3827653"/>
                  <a:gd name="connsiteY24" fmla="*/ 2304246 h 2321332"/>
                  <a:gd name="connsiteX25" fmla="*/ 5204 w 3827653"/>
                  <a:gd name="connsiteY25" fmla="*/ 2321332 h 2321332"/>
                  <a:gd name="connsiteX26" fmla="*/ 112 w 3827653"/>
                  <a:gd name="connsiteY26" fmla="*/ 1218247 h 2321332"/>
                  <a:gd name="connsiteX27" fmla="*/ 5610 w 3827653"/>
                  <a:gd name="connsiteY27" fmla="*/ 564475 h 2321332"/>
                  <a:gd name="connsiteX28" fmla="*/ 58706 w 3827653"/>
                  <a:gd name="connsiteY28" fmla="*/ 516764 h 2321332"/>
                  <a:gd name="connsiteX29" fmla="*/ 112507 w 3827653"/>
                  <a:gd name="connsiteY29" fmla="*/ 588642 h 2321332"/>
                  <a:gd name="connsiteX30" fmla="*/ 256468 w 3827653"/>
                  <a:gd name="connsiteY30" fmla="*/ 467864 h 2321332"/>
                  <a:gd name="connsiteX31" fmla="*/ 336572 w 3827653"/>
                  <a:gd name="connsiteY31" fmla="*/ 532382 h 2321332"/>
                  <a:gd name="connsiteX32" fmla="*/ 611223 w 3827653"/>
                  <a:gd name="connsiteY32" fmla="*/ 255291 h 2321332"/>
                  <a:gd name="connsiteX33" fmla="*/ 686952 w 3827653"/>
                  <a:gd name="connsiteY33" fmla="*/ 312086 h 2321332"/>
                  <a:gd name="connsiteX34" fmla="*/ 1007653 w 3827653"/>
                  <a:gd name="connsiteY34" fmla="*/ 8612 h 2321332"/>
                  <a:gd name="connsiteX35" fmla="*/ 1006615 w 3827653"/>
                  <a:gd name="connsiteY35" fmla="*/ 6992 h 2321332"/>
                  <a:gd name="connsiteX0" fmla="*/ 291076 w 3827653"/>
                  <a:gd name="connsiteY0" fmla="*/ 2261497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025582 w 3827653"/>
                  <a:gd name="connsiteY3" fmla="*/ 2061077 h 2321332"/>
                  <a:gd name="connsiteX4" fmla="*/ 2006601 w 3827653"/>
                  <a:gd name="connsiteY4" fmla="*/ 2256794 h 2321332"/>
                  <a:gd name="connsiteX5" fmla="*/ 2308750 w 3827653"/>
                  <a:gd name="connsiteY5" fmla="*/ 2242490 h 2321332"/>
                  <a:gd name="connsiteX6" fmla="*/ 2308751 w 3827653"/>
                  <a:gd name="connsiteY6" fmla="*/ 2061078 h 2321332"/>
                  <a:gd name="connsiteX7" fmla="*/ 2025582 w 3827653"/>
                  <a:gd name="connsiteY7" fmla="*/ 2061077 h 2321332"/>
                  <a:gd name="connsiteX8" fmla="*/ 990052 w 3827653"/>
                  <a:gd name="connsiteY8" fmla="*/ 2078165 h 2321332"/>
                  <a:gd name="connsiteX9" fmla="*/ 1002924 w 3827653"/>
                  <a:gd name="connsiteY9" fmla="*/ 2264346 h 2321332"/>
                  <a:gd name="connsiteX10" fmla="*/ 1281347 w 3827653"/>
                  <a:gd name="connsiteY10" fmla="*/ 2264346 h 2321332"/>
                  <a:gd name="connsiteX11" fmla="*/ 1281347 w 3827653"/>
                  <a:gd name="connsiteY11" fmla="*/ 2072025 h 2321332"/>
                  <a:gd name="connsiteX12" fmla="*/ 990052 w 3827653"/>
                  <a:gd name="connsiteY12" fmla="*/ 2078165 h 2321332"/>
                  <a:gd name="connsiteX13" fmla="*/ 3012312 w 3827653"/>
                  <a:gd name="connsiteY13" fmla="*/ 2059321 h 2321332"/>
                  <a:gd name="connsiteX14" fmla="*/ 3010946 w 3827653"/>
                  <a:gd name="connsiteY14" fmla="*/ 2253012 h 2321332"/>
                  <a:gd name="connsiteX15" fmla="*/ 3327331 w 3827653"/>
                  <a:gd name="connsiteY15" fmla="*/ 2248244 h 2321332"/>
                  <a:gd name="connsiteX16" fmla="*/ 3317841 w 3827653"/>
                  <a:gd name="connsiteY16" fmla="*/ 2060692 h 2321332"/>
                  <a:gd name="connsiteX17" fmla="*/ 3012312 w 3827653"/>
                  <a:gd name="connsiteY17" fmla="*/ 2059321 h 2321332"/>
                  <a:gd name="connsiteX18" fmla="*/ 1006615 w 3827653"/>
                  <a:gd name="connsiteY18" fmla="*/ 6992 h 2321332"/>
                  <a:gd name="connsiteX19" fmla="*/ 3370959 w 3827653"/>
                  <a:gd name="connsiteY19" fmla="*/ 0 h 2321332"/>
                  <a:gd name="connsiteX20" fmla="*/ 3688549 w 3827653"/>
                  <a:gd name="connsiteY20" fmla="*/ 311005 h 2321332"/>
                  <a:gd name="connsiteX21" fmla="*/ 3827653 w 3827653"/>
                  <a:gd name="connsiteY21" fmla="*/ 421801 h 2321332"/>
                  <a:gd name="connsiteX22" fmla="*/ 3492277 w 3827653"/>
                  <a:gd name="connsiteY22" fmla="*/ 731868 h 2321332"/>
                  <a:gd name="connsiteX23" fmla="*/ 3500776 w 3827653"/>
                  <a:gd name="connsiteY23" fmla="*/ 2304246 h 2321332"/>
                  <a:gd name="connsiteX24" fmla="*/ 5204 w 3827653"/>
                  <a:gd name="connsiteY24" fmla="*/ 2321332 h 2321332"/>
                  <a:gd name="connsiteX25" fmla="*/ 112 w 3827653"/>
                  <a:gd name="connsiteY25" fmla="*/ 1218247 h 2321332"/>
                  <a:gd name="connsiteX26" fmla="*/ 5610 w 3827653"/>
                  <a:gd name="connsiteY26" fmla="*/ 564475 h 2321332"/>
                  <a:gd name="connsiteX27" fmla="*/ 58706 w 3827653"/>
                  <a:gd name="connsiteY27" fmla="*/ 516764 h 2321332"/>
                  <a:gd name="connsiteX28" fmla="*/ 112507 w 3827653"/>
                  <a:gd name="connsiteY28" fmla="*/ 588642 h 2321332"/>
                  <a:gd name="connsiteX29" fmla="*/ 256468 w 3827653"/>
                  <a:gd name="connsiteY29" fmla="*/ 467864 h 2321332"/>
                  <a:gd name="connsiteX30" fmla="*/ 336572 w 3827653"/>
                  <a:gd name="connsiteY30" fmla="*/ 532382 h 2321332"/>
                  <a:gd name="connsiteX31" fmla="*/ 611223 w 3827653"/>
                  <a:gd name="connsiteY31" fmla="*/ 255291 h 2321332"/>
                  <a:gd name="connsiteX32" fmla="*/ 686952 w 3827653"/>
                  <a:gd name="connsiteY32" fmla="*/ 312086 h 2321332"/>
                  <a:gd name="connsiteX33" fmla="*/ 1007653 w 3827653"/>
                  <a:gd name="connsiteY33" fmla="*/ 8612 h 2321332"/>
                  <a:gd name="connsiteX34" fmla="*/ 1006615 w 3827653"/>
                  <a:gd name="connsiteY34" fmla="*/ 6992 h 2321332"/>
                  <a:gd name="connsiteX0" fmla="*/ 2025582 w 3827653"/>
                  <a:gd name="connsiteY0" fmla="*/ 2061077 h 2321332"/>
                  <a:gd name="connsiteX1" fmla="*/ 2006601 w 3827653"/>
                  <a:gd name="connsiteY1" fmla="*/ 2256794 h 2321332"/>
                  <a:gd name="connsiteX2" fmla="*/ 2308750 w 3827653"/>
                  <a:gd name="connsiteY2" fmla="*/ 2242490 h 2321332"/>
                  <a:gd name="connsiteX3" fmla="*/ 2308751 w 3827653"/>
                  <a:gd name="connsiteY3" fmla="*/ 2061078 h 2321332"/>
                  <a:gd name="connsiteX4" fmla="*/ 2025582 w 3827653"/>
                  <a:gd name="connsiteY4" fmla="*/ 2061077 h 2321332"/>
                  <a:gd name="connsiteX5" fmla="*/ 990052 w 3827653"/>
                  <a:gd name="connsiteY5" fmla="*/ 2078165 h 2321332"/>
                  <a:gd name="connsiteX6" fmla="*/ 1002924 w 3827653"/>
                  <a:gd name="connsiteY6" fmla="*/ 2264346 h 2321332"/>
                  <a:gd name="connsiteX7" fmla="*/ 1281347 w 3827653"/>
                  <a:gd name="connsiteY7" fmla="*/ 2264346 h 2321332"/>
                  <a:gd name="connsiteX8" fmla="*/ 1281347 w 3827653"/>
                  <a:gd name="connsiteY8" fmla="*/ 2072025 h 2321332"/>
                  <a:gd name="connsiteX9" fmla="*/ 990052 w 3827653"/>
                  <a:gd name="connsiteY9" fmla="*/ 2078165 h 2321332"/>
                  <a:gd name="connsiteX10" fmla="*/ 3012312 w 3827653"/>
                  <a:gd name="connsiteY10" fmla="*/ 2059321 h 2321332"/>
                  <a:gd name="connsiteX11" fmla="*/ 3010946 w 3827653"/>
                  <a:gd name="connsiteY11" fmla="*/ 2253012 h 2321332"/>
                  <a:gd name="connsiteX12" fmla="*/ 3327331 w 3827653"/>
                  <a:gd name="connsiteY12" fmla="*/ 2248244 h 2321332"/>
                  <a:gd name="connsiteX13" fmla="*/ 3317841 w 3827653"/>
                  <a:gd name="connsiteY13" fmla="*/ 2060692 h 2321332"/>
                  <a:gd name="connsiteX14" fmla="*/ 3012312 w 3827653"/>
                  <a:gd name="connsiteY14" fmla="*/ 2059321 h 2321332"/>
                  <a:gd name="connsiteX15" fmla="*/ 1006615 w 3827653"/>
                  <a:gd name="connsiteY15" fmla="*/ 6992 h 2321332"/>
                  <a:gd name="connsiteX16" fmla="*/ 3370959 w 3827653"/>
                  <a:gd name="connsiteY16" fmla="*/ 0 h 2321332"/>
                  <a:gd name="connsiteX17" fmla="*/ 3688549 w 3827653"/>
                  <a:gd name="connsiteY17" fmla="*/ 311005 h 2321332"/>
                  <a:gd name="connsiteX18" fmla="*/ 3827653 w 3827653"/>
                  <a:gd name="connsiteY18" fmla="*/ 421801 h 2321332"/>
                  <a:gd name="connsiteX19" fmla="*/ 3492277 w 3827653"/>
                  <a:gd name="connsiteY19" fmla="*/ 731868 h 2321332"/>
                  <a:gd name="connsiteX20" fmla="*/ 3500776 w 3827653"/>
                  <a:gd name="connsiteY20" fmla="*/ 2304246 h 2321332"/>
                  <a:gd name="connsiteX21" fmla="*/ 5204 w 3827653"/>
                  <a:gd name="connsiteY21" fmla="*/ 2321332 h 2321332"/>
                  <a:gd name="connsiteX22" fmla="*/ 112 w 3827653"/>
                  <a:gd name="connsiteY22" fmla="*/ 1218247 h 2321332"/>
                  <a:gd name="connsiteX23" fmla="*/ 5610 w 3827653"/>
                  <a:gd name="connsiteY23" fmla="*/ 564475 h 2321332"/>
                  <a:gd name="connsiteX24" fmla="*/ 58706 w 3827653"/>
                  <a:gd name="connsiteY24" fmla="*/ 516764 h 2321332"/>
                  <a:gd name="connsiteX25" fmla="*/ 112507 w 3827653"/>
                  <a:gd name="connsiteY25" fmla="*/ 588642 h 2321332"/>
                  <a:gd name="connsiteX26" fmla="*/ 256468 w 3827653"/>
                  <a:gd name="connsiteY26" fmla="*/ 467864 h 2321332"/>
                  <a:gd name="connsiteX27" fmla="*/ 336572 w 3827653"/>
                  <a:gd name="connsiteY27" fmla="*/ 532382 h 2321332"/>
                  <a:gd name="connsiteX28" fmla="*/ 611223 w 3827653"/>
                  <a:gd name="connsiteY28" fmla="*/ 255291 h 2321332"/>
                  <a:gd name="connsiteX29" fmla="*/ 686952 w 3827653"/>
                  <a:gd name="connsiteY29" fmla="*/ 312086 h 2321332"/>
                  <a:gd name="connsiteX30" fmla="*/ 1007653 w 3827653"/>
                  <a:gd name="connsiteY30" fmla="*/ 8612 h 2321332"/>
                  <a:gd name="connsiteX31" fmla="*/ 1006615 w 3827653"/>
                  <a:gd name="connsiteY31" fmla="*/ 6992 h 2321332"/>
                  <a:gd name="connsiteX0" fmla="*/ 2025582 w 3827653"/>
                  <a:gd name="connsiteY0" fmla="*/ 2061077 h 2321332"/>
                  <a:gd name="connsiteX1" fmla="*/ 2006601 w 3827653"/>
                  <a:gd name="connsiteY1" fmla="*/ 2256794 h 2321332"/>
                  <a:gd name="connsiteX2" fmla="*/ 2308750 w 3827653"/>
                  <a:gd name="connsiteY2" fmla="*/ 2242490 h 2321332"/>
                  <a:gd name="connsiteX3" fmla="*/ 2308751 w 3827653"/>
                  <a:gd name="connsiteY3" fmla="*/ 2061078 h 2321332"/>
                  <a:gd name="connsiteX4" fmla="*/ 2025582 w 3827653"/>
                  <a:gd name="connsiteY4" fmla="*/ 2061077 h 2321332"/>
                  <a:gd name="connsiteX5" fmla="*/ 1281347 w 3827653"/>
                  <a:gd name="connsiteY5" fmla="*/ 2072025 h 2321332"/>
                  <a:gd name="connsiteX6" fmla="*/ 1002924 w 3827653"/>
                  <a:gd name="connsiteY6" fmla="*/ 2264346 h 2321332"/>
                  <a:gd name="connsiteX7" fmla="*/ 1281347 w 3827653"/>
                  <a:gd name="connsiteY7" fmla="*/ 2264346 h 2321332"/>
                  <a:gd name="connsiteX8" fmla="*/ 1281347 w 3827653"/>
                  <a:gd name="connsiteY8" fmla="*/ 2072025 h 2321332"/>
                  <a:gd name="connsiteX9" fmla="*/ 3012312 w 3827653"/>
                  <a:gd name="connsiteY9" fmla="*/ 2059321 h 2321332"/>
                  <a:gd name="connsiteX10" fmla="*/ 3010946 w 3827653"/>
                  <a:gd name="connsiteY10" fmla="*/ 2253012 h 2321332"/>
                  <a:gd name="connsiteX11" fmla="*/ 3327331 w 3827653"/>
                  <a:gd name="connsiteY11" fmla="*/ 2248244 h 2321332"/>
                  <a:gd name="connsiteX12" fmla="*/ 3317841 w 3827653"/>
                  <a:gd name="connsiteY12" fmla="*/ 2060692 h 2321332"/>
                  <a:gd name="connsiteX13" fmla="*/ 3012312 w 3827653"/>
                  <a:gd name="connsiteY13" fmla="*/ 2059321 h 2321332"/>
                  <a:gd name="connsiteX14" fmla="*/ 1006615 w 3827653"/>
                  <a:gd name="connsiteY14" fmla="*/ 6992 h 2321332"/>
                  <a:gd name="connsiteX15" fmla="*/ 3370959 w 3827653"/>
                  <a:gd name="connsiteY15" fmla="*/ 0 h 2321332"/>
                  <a:gd name="connsiteX16" fmla="*/ 3688549 w 3827653"/>
                  <a:gd name="connsiteY16" fmla="*/ 311005 h 2321332"/>
                  <a:gd name="connsiteX17" fmla="*/ 3827653 w 3827653"/>
                  <a:gd name="connsiteY17" fmla="*/ 421801 h 2321332"/>
                  <a:gd name="connsiteX18" fmla="*/ 3492277 w 3827653"/>
                  <a:gd name="connsiteY18" fmla="*/ 731868 h 2321332"/>
                  <a:gd name="connsiteX19" fmla="*/ 3500776 w 3827653"/>
                  <a:gd name="connsiteY19" fmla="*/ 2304246 h 2321332"/>
                  <a:gd name="connsiteX20" fmla="*/ 5204 w 3827653"/>
                  <a:gd name="connsiteY20" fmla="*/ 2321332 h 2321332"/>
                  <a:gd name="connsiteX21" fmla="*/ 112 w 3827653"/>
                  <a:gd name="connsiteY21" fmla="*/ 1218247 h 2321332"/>
                  <a:gd name="connsiteX22" fmla="*/ 5610 w 3827653"/>
                  <a:gd name="connsiteY22" fmla="*/ 564475 h 2321332"/>
                  <a:gd name="connsiteX23" fmla="*/ 58706 w 3827653"/>
                  <a:gd name="connsiteY23" fmla="*/ 516764 h 2321332"/>
                  <a:gd name="connsiteX24" fmla="*/ 112507 w 3827653"/>
                  <a:gd name="connsiteY24" fmla="*/ 588642 h 2321332"/>
                  <a:gd name="connsiteX25" fmla="*/ 256468 w 3827653"/>
                  <a:gd name="connsiteY25" fmla="*/ 467864 h 2321332"/>
                  <a:gd name="connsiteX26" fmla="*/ 336572 w 3827653"/>
                  <a:gd name="connsiteY26" fmla="*/ 532382 h 2321332"/>
                  <a:gd name="connsiteX27" fmla="*/ 611223 w 3827653"/>
                  <a:gd name="connsiteY27" fmla="*/ 255291 h 2321332"/>
                  <a:gd name="connsiteX28" fmla="*/ 686952 w 3827653"/>
                  <a:gd name="connsiteY28" fmla="*/ 312086 h 2321332"/>
                  <a:gd name="connsiteX29" fmla="*/ 1007653 w 3827653"/>
                  <a:gd name="connsiteY29" fmla="*/ 8612 h 2321332"/>
                  <a:gd name="connsiteX30" fmla="*/ 1006615 w 3827653"/>
                  <a:gd name="connsiteY30" fmla="*/ 6992 h 2321332"/>
                  <a:gd name="connsiteX0" fmla="*/ 2025582 w 3827653"/>
                  <a:gd name="connsiteY0" fmla="*/ 2061077 h 2321332"/>
                  <a:gd name="connsiteX1" fmla="*/ 2006601 w 3827653"/>
                  <a:gd name="connsiteY1" fmla="*/ 2256794 h 2321332"/>
                  <a:gd name="connsiteX2" fmla="*/ 2308750 w 3827653"/>
                  <a:gd name="connsiteY2" fmla="*/ 2242490 h 2321332"/>
                  <a:gd name="connsiteX3" fmla="*/ 2308751 w 3827653"/>
                  <a:gd name="connsiteY3" fmla="*/ 2061078 h 2321332"/>
                  <a:gd name="connsiteX4" fmla="*/ 2025582 w 3827653"/>
                  <a:gd name="connsiteY4" fmla="*/ 2061077 h 2321332"/>
                  <a:gd name="connsiteX5" fmla="*/ 1281347 w 3827653"/>
                  <a:gd name="connsiteY5" fmla="*/ 2264346 h 2321332"/>
                  <a:gd name="connsiteX6" fmla="*/ 1002924 w 3827653"/>
                  <a:gd name="connsiteY6" fmla="*/ 2264346 h 2321332"/>
                  <a:gd name="connsiteX7" fmla="*/ 1281347 w 3827653"/>
                  <a:gd name="connsiteY7" fmla="*/ 2264346 h 2321332"/>
                  <a:gd name="connsiteX8" fmla="*/ 3012312 w 3827653"/>
                  <a:gd name="connsiteY8" fmla="*/ 2059321 h 2321332"/>
                  <a:gd name="connsiteX9" fmla="*/ 3010946 w 3827653"/>
                  <a:gd name="connsiteY9" fmla="*/ 2253012 h 2321332"/>
                  <a:gd name="connsiteX10" fmla="*/ 3327331 w 3827653"/>
                  <a:gd name="connsiteY10" fmla="*/ 2248244 h 2321332"/>
                  <a:gd name="connsiteX11" fmla="*/ 3317841 w 3827653"/>
                  <a:gd name="connsiteY11" fmla="*/ 2060692 h 2321332"/>
                  <a:gd name="connsiteX12" fmla="*/ 3012312 w 3827653"/>
                  <a:gd name="connsiteY12" fmla="*/ 2059321 h 2321332"/>
                  <a:gd name="connsiteX13" fmla="*/ 1006615 w 3827653"/>
                  <a:gd name="connsiteY13" fmla="*/ 6992 h 2321332"/>
                  <a:gd name="connsiteX14" fmla="*/ 3370959 w 3827653"/>
                  <a:gd name="connsiteY14" fmla="*/ 0 h 2321332"/>
                  <a:gd name="connsiteX15" fmla="*/ 3688549 w 3827653"/>
                  <a:gd name="connsiteY15" fmla="*/ 311005 h 2321332"/>
                  <a:gd name="connsiteX16" fmla="*/ 3827653 w 3827653"/>
                  <a:gd name="connsiteY16" fmla="*/ 421801 h 2321332"/>
                  <a:gd name="connsiteX17" fmla="*/ 3492277 w 3827653"/>
                  <a:gd name="connsiteY17" fmla="*/ 731868 h 2321332"/>
                  <a:gd name="connsiteX18" fmla="*/ 3500776 w 3827653"/>
                  <a:gd name="connsiteY18" fmla="*/ 2304246 h 2321332"/>
                  <a:gd name="connsiteX19" fmla="*/ 5204 w 3827653"/>
                  <a:gd name="connsiteY19" fmla="*/ 2321332 h 2321332"/>
                  <a:gd name="connsiteX20" fmla="*/ 112 w 3827653"/>
                  <a:gd name="connsiteY20" fmla="*/ 1218247 h 2321332"/>
                  <a:gd name="connsiteX21" fmla="*/ 5610 w 3827653"/>
                  <a:gd name="connsiteY21" fmla="*/ 564475 h 2321332"/>
                  <a:gd name="connsiteX22" fmla="*/ 58706 w 3827653"/>
                  <a:gd name="connsiteY22" fmla="*/ 516764 h 2321332"/>
                  <a:gd name="connsiteX23" fmla="*/ 112507 w 3827653"/>
                  <a:gd name="connsiteY23" fmla="*/ 588642 h 2321332"/>
                  <a:gd name="connsiteX24" fmla="*/ 256468 w 3827653"/>
                  <a:gd name="connsiteY24" fmla="*/ 467864 h 2321332"/>
                  <a:gd name="connsiteX25" fmla="*/ 336572 w 3827653"/>
                  <a:gd name="connsiteY25" fmla="*/ 532382 h 2321332"/>
                  <a:gd name="connsiteX26" fmla="*/ 611223 w 3827653"/>
                  <a:gd name="connsiteY26" fmla="*/ 255291 h 2321332"/>
                  <a:gd name="connsiteX27" fmla="*/ 686952 w 3827653"/>
                  <a:gd name="connsiteY27" fmla="*/ 312086 h 2321332"/>
                  <a:gd name="connsiteX28" fmla="*/ 1007653 w 3827653"/>
                  <a:gd name="connsiteY28" fmla="*/ 8612 h 2321332"/>
                  <a:gd name="connsiteX29" fmla="*/ 1006615 w 3827653"/>
                  <a:gd name="connsiteY29" fmla="*/ 6992 h 2321332"/>
                  <a:gd name="connsiteX0" fmla="*/ 2025582 w 3827653"/>
                  <a:gd name="connsiteY0" fmla="*/ 2061077 h 2321332"/>
                  <a:gd name="connsiteX1" fmla="*/ 2006601 w 3827653"/>
                  <a:gd name="connsiteY1" fmla="*/ 2256794 h 2321332"/>
                  <a:gd name="connsiteX2" fmla="*/ 2308750 w 3827653"/>
                  <a:gd name="connsiteY2" fmla="*/ 2242490 h 2321332"/>
                  <a:gd name="connsiteX3" fmla="*/ 2308751 w 3827653"/>
                  <a:gd name="connsiteY3" fmla="*/ 2061078 h 2321332"/>
                  <a:gd name="connsiteX4" fmla="*/ 2025582 w 3827653"/>
                  <a:gd name="connsiteY4" fmla="*/ 2061077 h 2321332"/>
                  <a:gd name="connsiteX5" fmla="*/ 3012312 w 3827653"/>
                  <a:gd name="connsiteY5" fmla="*/ 2059321 h 2321332"/>
                  <a:gd name="connsiteX6" fmla="*/ 3010946 w 3827653"/>
                  <a:gd name="connsiteY6" fmla="*/ 2253012 h 2321332"/>
                  <a:gd name="connsiteX7" fmla="*/ 3327331 w 3827653"/>
                  <a:gd name="connsiteY7" fmla="*/ 2248244 h 2321332"/>
                  <a:gd name="connsiteX8" fmla="*/ 3317841 w 3827653"/>
                  <a:gd name="connsiteY8" fmla="*/ 2060692 h 2321332"/>
                  <a:gd name="connsiteX9" fmla="*/ 3012312 w 3827653"/>
                  <a:gd name="connsiteY9" fmla="*/ 2059321 h 2321332"/>
                  <a:gd name="connsiteX10" fmla="*/ 1006615 w 3827653"/>
                  <a:gd name="connsiteY10" fmla="*/ 6992 h 2321332"/>
                  <a:gd name="connsiteX11" fmla="*/ 3370959 w 3827653"/>
                  <a:gd name="connsiteY11" fmla="*/ 0 h 2321332"/>
                  <a:gd name="connsiteX12" fmla="*/ 3688549 w 3827653"/>
                  <a:gd name="connsiteY12" fmla="*/ 311005 h 2321332"/>
                  <a:gd name="connsiteX13" fmla="*/ 3827653 w 3827653"/>
                  <a:gd name="connsiteY13" fmla="*/ 421801 h 2321332"/>
                  <a:gd name="connsiteX14" fmla="*/ 3492277 w 3827653"/>
                  <a:gd name="connsiteY14" fmla="*/ 731868 h 2321332"/>
                  <a:gd name="connsiteX15" fmla="*/ 3500776 w 3827653"/>
                  <a:gd name="connsiteY15" fmla="*/ 2304246 h 2321332"/>
                  <a:gd name="connsiteX16" fmla="*/ 5204 w 3827653"/>
                  <a:gd name="connsiteY16" fmla="*/ 2321332 h 2321332"/>
                  <a:gd name="connsiteX17" fmla="*/ 112 w 3827653"/>
                  <a:gd name="connsiteY17" fmla="*/ 1218247 h 2321332"/>
                  <a:gd name="connsiteX18" fmla="*/ 5610 w 3827653"/>
                  <a:gd name="connsiteY18" fmla="*/ 564475 h 2321332"/>
                  <a:gd name="connsiteX19" fmla="*/ 58706 w 3827653"/>
                  <a:gd name="connsiteY19" fmla="*/ 516764 h 2321332"/>
                  <a:gd name="connsiteX20" fmla="*/ 112507 w 3827653"/>
                  <a:gd name="connsiteY20" fmla="*/ 588642 h 2321332"/>
                  <a:gd name="connsiteX21" fmla="*/ 256468 w 3827653"/>
                  <a:gd name="connsiteY21" fmla="*/ 467864 h 2321332"/>
                  <a:gd name="connsiteX22" fmla="*/ 336572 w 3827653"/>
                  <a:gd name="connsiteY22" fmla="*/ 532382 h 2321332"/>
                  <a:gd name="connsiteX23" fmla="*/ 611223 w 3827653"/>
                  <a:gd name="connsiteY23" fmla="*/ 255291 h 2321332"/>
                  <a:gd name="connsiteX24" fmla="*/ 686952 w 3827653"/>
                  <a:gd name="connsiteY24" fmla="*/ 312086 h 2321332"/>
                  <a:gd name="connsiteX25" fmla="*/ 1007653 w 3827653"/>
                  <a:gd name="connsiteY25" fmla="*/ 8612 h 2321332"/>
                  <a:gd name="connsiteX26" fmla="*/ 1006615 w 3827653"/>
                  <a:gd name="connsiteY26" fmla="*/ 6992 h 2321332"/>
                  <a:gd name="connsiteX0" fmla="*/ 2308751 w 3827653"/>
                  <a:gd name="connsiteY0" fmla="*/ 2061078 h 2321332"/>
                  <a:gd name="connsiteX1" fmla="*/ 2006601 w 3827653"/>
                  <a:gd name="connsiteY1" fmla="*/ 2256794 h 2321332"/>
                  <a:gd name="connsiteX2" fmla="*/ 2308750 w 3827653"/>
                  <a:gd name="connsiteY2" fmla="*/ 2242490 h 2321332"/>
                  <a:gd name="connsiteX3" fmla="*/ 2308751 w 3827653"/>
                  <a:gd name="connsiteY3" fmla="*/ 2061078 h 2321332"/>
                  <a:gd name="connsiteX4" fmla="*/ 3012312 w 3827653"/>
                  <a:gd name="connsiteY4" fmla="*/ 2059321 h 2321332"/>
                  <a:gd name="connsiteX5" fmla="*/ 3010946 w 3827653"/>
                  <a:gd name="connsiteY5" fmla="*/ 2253012 h 2321332"/>
                  <a:gd name="connsiteX6" fmla="*/ 3327331 w 3827653"/>
                  <a:gd name="connsiteY6" fmla="*/ 2248244 h 2321332"/>
                  <a:gd name="connsiteX7" fmla="*/ 3317841 w 3827653"/>
                  <a:gd name="connsiteY7" fmla="*/ 2060692 h 2321332"/>
                  <a:gd name="connsiteX8" fmla="*/ 3012312 w 3827653"/>
                  <a:gd name="connsiteY8" fmla="*/ 2059321 h 2321332"/>
                  <a:gd name="connsiteX9" fmla="*/ 1006615 w 3827653"/>
                  <a:gd name="connsiteY9" fmla="*/ 6992 h 2321332"/>
                  <a:gd name="connsiteX10" fmla="*/ 3370959 w 3827653"/>
                  <a:gd name="connsiteY10" fmla="*/ 0 h 2321332"/>
                  <a:gd name="connsiteX11" fmla="*/ 3688549 w 3827653"/>
                  <a:gd name="connsiteY11" fmla="*/ 311005 h 2321332"/>
                  <a:gd name="connsiteX12" fmla="*/ 3827653 w 3827653"/>
                  <a:gd name="connsiteY12" fmla="*/ 421801 h 2321332"/>
                  <a:gd name="connsiteX13" fmla="*/ 3492277 w 3827653"/>
                  <a:gd name="connsiteY13" fmla="*/ 731868 h 2321332"/>
                  <a:gd name="connsiteX14" fmla="*/ 3500776 w 3827653"/>
                  <a:gd name="connsiteY14" fmla="*/ 2304246 h 2321332"/>
                  <a:gd name="connsiteX15" fmla="*/ 5204 w 3827653"/>
                  <a:gd name="connsiteY15" fmla="*/ 2321332 h 2321332"/>
                  <a:gd name="connsiteX16" fmla="*/ 112 w 3827653"/>
                  <a:gd name="connsiteY16" fmla="*/ 1218247 h 2321332"/>
                  <a:gd name="connsiteX17" fmla="*/ 5610 w 3827653"/>
                  <a:gd name="connsiteY17" fmla="*/ 564475 h 2321332"/>
                  <a:gd name="connsiteX18" fmla="*/ 58706 w 3827653"/>
                  <a:gd name="connsiteY18" fmla="*/ 516764 h 2321332"/>
                  <a:gd name="connsiteX19" fmla="*/ 112507 w 3827653"/>
                  <a:gd name="connsiteY19" fmla="*/ 588642 h 2321332"/>
                  <a:gd name="connsiteX20" fmla="*/ 256468 w 3827653"/>
                  <a:gd name="connsiteY20" fmla="*/ 467864 h 2321332"/>
                  <a:gd name="connsiteX21" fmla="*/ 336572 w 3827653"/>
                  <a:gd name="connsiteY21" fmla="*/ 532382 h 2321332"/>
                  <a:gd name="connsiteX22" fmla="*/ 611223 w 3827653"/>
                  <a:gd name="connsiteY22" fmla="*/ 255291 h 2321332"/>
                  <a:gd name="connsiteX23" fmla="*/ 686952 w 3827653"/>
                  <a:gd name="connsiteY23" fmla="*/ 312086 h 2321332"/>
                  <a:gd name="connsiteX24" fmla="*/ 1007653 w 3827653"/>
                  <a:gd name="connsiteY24" fmla="*/ 8612 h 2321332"/>
                  <a:gd name="connsiteX25" fmla="*/ 1006615 w 3827653"/>
                  <a:gd name="connsiteY25" fmla="*/ 6992 h 2321332"/>
                  <a:gd name="connsiteX0" fmla="*/ 2308750 w 3827653"/>
                  <a:gd name="connsiteY0" fmla="*/ 2242490 h 2321332"/>
                  <a:gd name="connsiteX1" fmla="*/ 2006601 w 3827653"/>
                  <a:gd name="connsiteY1" fmla="*/ 2256794 h 2321332"/>
                  <a:gd name="connsiteX2" fmla="*/ 2308750 w 3827653"/>
                  <a:gd name="connsiteY2" fmla="*/ 2242490 h 2321332"/>
                  <a:gd name="connsiteX3" fmla="*/ 3012312 w 3827653"/>
                  <a:gd name="connsiteY3" fmla="*/ 2059321 h 2321332"/>
                  <a:gd name="connsiteX4" fmla="*/ 3010946 w 3827653"/>
                  <a:gd name="connsiteY4" fmla="*/ 2253012 h 2321332"/>
                  <a:gd name="connsiteX5" fmla="*/ 3327331 w 3827653"/>
                  <a:gd name="connsiteY5" fmla="*/ 2248244 h 2321332"/>
                  <a:gd name="connsiteX6" fmla="*/ 3317841 w 3827653"/>
                  <a:gd name="connsiteY6" fmla="*/ 2060692 h 2321332"/>
                  <a:gd name="connsiteX7" fmla="*/ 3012312 w 3827653"/>
                  <a:gd name="connsiteY7" fmla="*/ 2059321 h 2321332"/>
                  <a:gd name="connsiteX8" fmla="*/ 1006615 w 3827653"/>
                  <a:gd name="connsiteY8" fmla="*/ 6992 h 2321332"/>
                  <a:gd name="connsiteX9" fmla="*/ 3370959 w 3827653"/>
                  <a:gd name="connsiteY9" fmla="*/ 0 h 2321332"/>
                  <a:gd name="connsiteX10" fmla="*/ 3688549 w 3827653"/>
                  <a:gd name="connsiteY10" fmla="*/ 311005 h 2321332"/>
                  <a:gd name="connsiteX11" fmla="*/ 3827653 w 3827653"/>
                  <a:gd name="connsiteY11" fmla="*/ 421801 h 2321332"/>
                  <a:gd name="connsiteX12" fmla="*/ 3492277 w 3827653"/>
                  <a:gd name="connsiteY12" fmla="*/ 731868 h 2321332"/>
                  <a:gd name="connsiteX13" fmla="*/ 3500776 w 3827653"/>
                  <a:gd name="connsiteY13" fmla="*/ 2304246 h 2321332"/>
                  <a:gd name="connsiteX14" fmla="*/ 5204 w 3827653"/>
                  <a:gd name="connsiteY14" fmla="*/ 2321332 h 2321332"/>
                  <a:gd name="connsiteX15" fmla="*/ 112 w 3827653"/>
                  <a:gd name="connsiteY15" fmla="*/ 1218247 h 2321332"/>
                  <a:gd name="connsiteX16" fmla="*/ 5610 w 3827653"/>
                  <a:gd name="connsiteY16" fmla="*/ 564475 h 2321332"/>
                  <a:gd name="connsiteX17" fmla="*/ 58706 w 3827653"/>
                  <a:gd name="connsiteY17" fmla="*/ 516764 h 2321332"/>
                  <a:gd name="connsiteX18" fmla="*/ 112507 w 3827653"/>
                  <a:gd name="connsiteY18" fmla="*/ 588642 h 2321332"/>
                  <a:gd name="connsiteX19" fmla="*/ 256468 w 3827653"/>
                  <a:gd name="connsiteY19" fmla="*/ 467864 h 2321332"/>
                  <a:gd name="connsiteX20" fmla="*/ 336572 w 3827653"/>
                  <a:gd name="connsiteY20" fmla="*/ 532382 h 2321332"/>
                  <a:gd name="connsiteX21" fmla="*/ 611223 w 3827653"/>
                  <a:gd name="connsiteY21" fmla="*/ 255291 h 2321332"/>
                  <a:gd name="connsiteX22" fmla="*/ 686952 w 3827653"/>
                  <a:gd name="connsiteY22" fmla="*/ 312086 h 2321332"/>
                  <a:gd name="connsiteX23" fmla="*/ 1007653 w 3827653"/>
                  <a:gd name="connsiteY23" fmla="*/ 8612 h 2321332"/>
                  <a:gd name="connsiteX24" fmla="*/ 1006615 w 3827653"/>
                  <a:gd name="connsiteY24" fmla="*/ 6992 h 2321332"/>
                  <a:gd name="connsiteX0" fmla="*/ 3012312 w 3827653"/>
                  <a:gd name="connsiteY0" fmla="*/ 2059321 h 2321332"/>
                  <a:gd name="connsiteX1" fmla="*/ 3010946 w 3827653"/>
                  <a:gd name="connsiteY1" fmla="*/ 2253012 h 2321332"/>
                  <a:gd name="connsiteX2" fmla="*/ 3327331 w 3827653"/>
                  <a:gd name="connsiteY2" fmla="*/ 2248244 h 2321332"/>
                  <a:gd name="connsiteX3" fmla="*/ 3317841 w 3827653"/>
                  <a:gd name="connsiteY3" fmla="*/ 2060692 h 2321332"/>
                  <a:gd name="connsiteX4" fmla="*/ 3012312 w 3827653"/>
                  <a:gd name="connsiteY4" fmla="*/ 2059321 h 2321332"/>
                  <a:gd name="connsiteX5" fmla="*/ 1006615 w 3827653"/>
                  <a:gd name="connsiteY5" fmla="*/ 6992 h 2321332"/>
                  <a:gd name="connsiteX6" fmla="*/ 3370959 w 3827653"/>
                  <a:gd name="connsiteY6" fmla="*/ 0 h 2321332"/>
                  <a:gd name="connsiteX7" fmla="*/ 3688549 w 3827653"/>
                  <a:gd name="connsiteY7" fmla="*/ 311005 h 2321332"/>
                  <a:gd name="connsiteX8" fmla="*/ 3827653 w 3827653"/>
                  <a:gd name="connsiteY8" fmla="*/ 421801 h 2321332"/>
                  <a:gd name="connsiteX9" fmla="*/ 3492277 w 3827653"/>
                  <a:gd name="connsiteY9" fmla="*/ 731868 h 2321332"/>
                  <a:gd name="connsiteX10" fmla="*/ 3500776 w 3827653"/>
                  <a:gd name="connsiteY10" fmla="*/ 2304246 h 2321332"/>
                  <a:gd name="connsiteX11" fmla="*/ 5204 w 3827653"/>
                  <a:gd name="connsiteY11" fmla="*/ 2321332 h 2321332"/>
                  <a:gd name="connsiteX12" fmla="*/ 112 w 3827653"/>
                  <a:gd name="connsiteY12" fmla="*/ 1218247 h 2321332"/>
                  <a:gd name="connsiteX13" fmla="*/ 5610 w 3827653"/>
                  <a:gd name="connsiteY13" fmla="*/ 564475 h 2321332"/>
                  <a:gd name="connsiteX14" fmla="*/ 58706 w 3827653"/>
                  <a:gd name="connsiteY14" fmla="*/ 516764 h 2321332"/>
                  <a:gd name="connsiteX15" fmla="*/ 112507 w 3827653"/>
                  <a:gd name="connsiteY15" fmla="*/ 588642 h 2321332"/>
                  <a:gd name="connsiteX16" fmla="*/ 256468 w 3827653"/>
                  <a:gd name="connsiteY16" fmla="*/ 467864 h 2321332"/>
                  <a:gd name="connsiteX17" fmla="*/ 336572 w 3827653"/>
                  <a:gd name="connsiteY17" fmla="*/ 532382 h 2321332"/>
                  <a:gd name="connsiteX18" fmla="*/ 611223 w 3827653"/>
                  <a:gd name="connsiteY18" fmla="*/ 255291 h 2321332"/>
                  <a:gd name="connsiteX19" fmla="*/ 686952 w 3827653"/>
                  <a:gd name="connsiteY19" fmla="*/ 312086 h 2321332"/>
                  <a:gd name="connsiteX20" fmla="*/ 1007653 w 3827653"/>
                  <a:gd name="connsiteY20" fmla="*/ 8612 h 2321332"/>
                  <a:gd name="connsiteX21" fmla="*/ 1006615 w 3827653"/>
                  <a:gd name="connsiteY21" fmla="*/ 6992 h 2321332"/>
                  <a:gd name="connsiteX0" fmla="*/ 3317841 w 3827653"/>
                  <a:gd name="connsiteY0" fmla="*/ 2060692 h 2321332"/>
                  <a:gd name="connsiteX1" fmla="*/ 3010946 w 3827653"/>
                  <a:gd name="connsiteY1" fmla="*/ 2253012 h 2321332"/>
                  <a:gd name="connsiteX2" fmla="*/ 3327331 w 3827653"/>
                  <a:gd name="connsiteY2" fmla="*/ 2248244 h 2321332"/>
                  <a:gd name="connsiteX3" fmla="*/ 3317841 w 3827653"/>
                  <a:gd name="connsiteY3" fmla="*/ 2060692 h 2321332"/>
                  <a:gd name="connsiteX4" fmla="*/ 1006615 w 3827653"/>
                  <a:gd name="connsiteY4" fmla="*/ 6992 h 2321332"/>
                  <a:gd name="connsiteX5" fmla="*/ 3370959 w 3827653"/>
                  <a:gd name="connsiteY5" fmla="*/ 0 h 2321332"/>
                  <a:gd name="connsiteX6" fmla="*/ 3688549 w 3827653"/>
                  <a:gd name="connsiteY6" fmla="*/ 311005 h 2321332"/>
                  <a:gd name="connsiteX7" fmla="*/ 3827653 w 3827653"/>
                  <a:gd name="connsiteY7" fmla="*/ 421801 h 2321332"/>
                  <a:gd name="connsiteX8" fmla="*/ 3492277 w 3827653"/>
                  <a:gd name="connsiteY8" fmla="*/ 731868 h 2321332"/>
                  <a:gd name="connsiteX9" fmla="*/ 3500776 w 3827653"/>
                  <a:gd name="connsiteY9" fmla="*/ 2304246 h 2321332"/>
                  <a:gd name="connsiteX10" fmla="*/ 5204 w 3827653"/>
                  <a:gd name="connsiteY10" fmla="*/ 2321332 h 2321332"/>
                  <a:gd name="connsiteX11" fmla="*/ 112 w 3827653"/>
                  <a:gd name="connsiteY11" fmla="*/ 1218247 h 2321332"/>
                  <a:gd name="connsiteX12" fmla="*/ 5610 w 3827653"/>
                  <a:gd name="connsiteY12" fmla="*/ 564475 h 2321332"/>
                  <a:gd name="connsiteX13" fmla="*/ 58706 w 3827653"/>
                  <a:gd name="connsiteY13" fmla="*/ 516764 h 2321332"/>
                  <a:gd name="connsiteX14" fmla="*/ 112507 w 3827653"/>
                  <a:gd name="connsiteY14" fmla="*/ 588642 h 2321332"/>
                  <a:gd name="connsiteX15" fmla="*/ 256468 w 3827653"/>
                  <a:gd name="connsiteY15" fmla="*/ 467864 h 2321332"/>
                  <a:gd name="connsiteX16" fmla="*/ 336572 w 3827653"/>
                  <a:gd name="connsiteY16" fmla="*/ 532382 h 2321332"/>
                  <a:gd name="connsiteX17" fmla="*/ 611223 w 3827653"/>
                  <a:gd name="connsiteY17" fmla="*/ 255291 h 2321332"/>
                  <a:gd name="connsiteX18" fmla="*/ 686952 w 3827653"/>
                  <a:gd name="connsiteY18" fmla="*/ 312086 h 2321332"/>
                  <a:gd name="connsiteX19" fmla="*/ 1007653 w 3827653"/>
                  <a:gd name="connsiteY19" fmla="*/ 8612 h 2321332"/>
                  <a:gd name="connsiteX20" fmla="*/ 1006615 w 3827653"/>
                  <a:gd name="connsiteY20" fmla="*/ 6992 h 2321332"/>
                  <a:gd name="connsiteX0" fmla="*/ 3327331 w 3827653"/>
                  <a:gd name="connsiteY0" fmla="*/ 2248244 h 2321332"/>
                  <a:gd name="connsiteX1" fmla="*/ 3010946 w 3827653"/>
                  <a:gd name="connsiteY1" fmla="*/ 2253012 h 2321332"/>
                  <a:gd name="connsiteX2" fmla="*/ 3327331 w 3827653"/>
                  <a:gd name="connsiteY2" fmla="*/ 2248244 h 2321332"/>
                  <a:gd name="connsiteX3" fmla="*/ 1006615 w 3827653"/>
                  <a:gd name="connsiteY3" fmla="*/ 6992 h 2321332"/>
                  <a:gd name="connsiteX4" fmla="*/ 3370959 w 3827653"/>
                  <a:gd name="connsiteY4" fmla="*/ 0 h 2321332"/>
                  <a:gd name="connsiteX5" fmla="*/ 3688549 w 3827653"/>
                  <a:gd name="connsiteY5" fmla="*/ 311005 h 2321332"/>
                  <a:gd name="connsiteX6" fmla="*/ 3827653 w 3827653"/>
                  <a:gd name="connsiteY6" fmla="*/ 421801 h 2321332"/>
                  <a:gd name="connsiteX7" fmla="*/ 3492277 w 3827653"/>
                  <a:gd name="connsiteY7" fmla="*/ 731868 h 2321332"/>
                  <a:gd name="connsiteX8" fmla="*/ 3500776 w 3827653"/>
                  <a:gd name="connsiteY8" fmla="*/ 2304246 h 2321332"/>
                  <a:gd name="connsiteX9" fmla="*/ 5204 w 3827653"/>
                  <a:gd name="connsiteY9" fmla="*/ 2321332 h 2321332"/>
                  <a:gd name="connsiteX10" fmla="*/ 112 w 3827653"/>
                  <a:gd name="connsiteY10" fmla="*/ 1218247 h 2321332"/>
                  <a:gd name="connsiteX11" fmla="*/ 5610 w 3827653"/>
                  <a:gd name="connsiteY11" fmla="*/ 564475 h 2321332"/>
                  <a:gd name="connsiteX12" fmla="*/ 58706 w 3827653"/>
                  <a:gd name="connsiteY12" fmla="*/ 516764 h 2321332"/>
                  <a:gd name="connsiteX13" fmla="*/ 112507 w 3827653"/>
                  <a:gd name="connsiteY13" fmla="*/ 588642 h 2321332"/>
                  <a:gd name="connsiteX14" fmla="*/ 256468 w 3827653"/>
                  <a:gd name="connsiteY14" fmla="*/ 467864 h 2321332"/>
                  <a:gd name="connsiteX15" fmla="*/ 336572 w 3827653"/>
                  <a:gd name="connsiteY15" fmla="*/ 532382 h 2321332"/>
                  <a:gd name="connsiteX16" fmla="*/ 611223 w 3827653"/>
                  <a:gd name="connsiteY16" fmla="*/ 255291 h 2321332"/>
                  <a:gd name="connsiteX17" fmla="*/ 686952 w 3827653"/>
                  <a:gd name="connsiteY17" fmla="*/ 312086 h 2321332"/>
                  <a:gd name="connsiteX18" fmla="*/ 1007653 w 3827653"/>
                  <a:gd name="connsiteY18" fmla="*/ 8612 h 2321332"/>
                  <a:gd name="connsiteX19" fmla="*/ 1006615 w 3827653"/>
                  <a:gd name="connsiteY19" fmla="*/ 6992 h 2321332"/>
                  <a:gd name="connsiteX0" fmla="*/ 1006615 w 3827653"/>
                  <a:gd name="connsiteY0" fmla="*/ 6992 h 2321332"/>
                  <a:gd name="connsiteX1" fmla="*/ 3370959 w 3827653"/>
                  <a:gd name="connsiteY1" fmla="*/ 0 h 2321332"/>
                  <a:gd name="connsiteX2" fmla="*/ 3688549 w 3827653"/>
                  <a:gd name="connsiteY2" fmla="*/ 311005 h 2321332"/>
                  <a:gd name="connsiteX3" fmla="*/ 3827653 w 3827653"/>
                  <a:gd name="connsiteY3" fmla="*/ 421801 h 2321332"/>
                  <a:gd name="connsiteX4" fmla="*/ 3492277 w 3827653"/>
                  <a:gd name="connsiteY4" fmla="*/ 731868 h 2321332"/>
                  <a:gd name="connsiteX5" fmla="*/ 3500776 w 3827653"/>
                  <a:gd name="connsiteY5" fmla="*/ 2304246 h 2321332"/>
                  <a:gd name="connsiteX6" fmla="*/ 5204 w 3827653"/>
                  <a:gd name="connsiteY6" fmla="*/ 2321332 h 2321332"/>
                  <a:gd name="connsiteX7" fmla="*/ 112 w 3827653"/>
                  <a:gd name="connsiteY7" fmla="*/ 1218247 h 2321332"/>
                  <a:gd name="connsiteX8" fmla="*/ 5610 w 3827653"/>
                  <a:gd name="connsiteY8" fmla="*/ 564475 h 2321332"/>
                  <a:gd name="connsiteX9" fmla="*/ 58706 w 3827653"/>
                  <a:gd name="connsiteY9" fmla="*/ 516764 h 2321332"/>
                  <a:gd name="connsiteX10" fmla="*/ 112507 w 3827653"/>
                  <a:gd name="connsiteY10" fmla="*/ 588642 h 2321332"/>
                  <a:gd name="connsiteX11" fmla="*/ 256468 w 3827653"/>
                  <a:gd name="connsiteY11" fmla="*/ 467864 h 2321332"/>
                  <a:gd name="connsiteX12" fmla="*/ 336572 w 3827653"/>
                  <a:gd name="connsiteY12" fmla="*/ 532382 h 2321332"/>
                  <a:gd name="connsiteX13" fmla="*/ 611223 w 3827653"/>
                  <a:gd name="connsiteY13" fmla="*/ 255291 h 2321332"/>
                  <a:gd name="connsiteX14" fmla="*/ 686952 w 3827653"/>
                  <a:gd name="connsiteY14" fmla="*/ 312086 h 2321332"/>
                  <a:gd name="connsiteX15" fmla="*/ 1007653 w 3827653"/>
                  <a:gd name="connsiteY15" fmla="*/ 8612 h 2321332"/>
                  <a:gd name="connsiteX16" fmla="*/ 1006615 w 3827653"/>
                  <a:gd name="connsiteY16" fmla="*/ 6992 h 2321332"/>
                  <a:gd name="connsiteX0" fmla="*/ 1006615 w 3827653"/>
                  <a:gd name="connsiteY0" fmla="*/ 6992 h 2321332"/>
                  <a:gd name="connsiteX1" fmla="*/ 3370959 w 3827653"/>
                  <a:gd name="connsiteY1" fmla="*/ 0 h 2321332"/>
                  <a:gd name="connsiteX2" fmla="*/ 3688549 w 3827653"/>
                  <a:gd name="connsiteY2" fmla="*/ 311005 h 2321332"/>
                  <a:gd name="connsiteX3" fmla="*/ 3827653 w 3827653"/>
                  <a:gd name="connsiteY3" fmla="*/ 421801 h 2321332"/>
                  <a:gd name="connsiteX4" fmla="*/ 3492277 w 3827653"/>
                  <a:gd name="connsiteY4" fmla="*/ 731868 h 2321332"/>
                  <a:gd name="connsiteX5" fmla="*/ 3494449 w 3827653"/>
                  <a:gd name="connsiteY5" fmla="*/ 1166347 h 2321332"/>
                  <a:gd name="connsiteX6" fmla="*/ 5204 w 3827653"/>
                  <a:gd name="connsiteY6" fmla="*/ 2321332 h 2321332"/>
                  <a:gd name="connsiteX7" fmla="*/ 112 w 3827653"/>
                  <a:gd name="connsiteY7" fmla="*/ 1218247 h 2321332"/>
                  <a:gd name="connsiteX8" fmla="*/ 5610 w 3827653"/>
                  <a:gd name="connsiteY8" fmla="*/ 564475 h 2321332"/>
                  <a:gd name="connsiteX9" fmla="*/ 58706 w 3827653"/>
                  <a:gd name="connsiteY9" fmla="*/ 516764 h 2321332"/>
                  <a:gd name="connsiteX10" fmla="*/ 112507 w 3827653"/>
                  <a:gd name="connsiteY10" fmla="*/ 588642 h 2321332"/>
                  <a:gd name="connsiteX11" fmla="*/ 256468 w 3827653"/>
                  <a:gd name="connsiteY11" fmla="*/ 467864 h 2321332"/>
                  <a:gd name="connsiteX12" fmla="*/ 336572 w 3827653"/>
                  <a:gd name="connsiteY12" fmla="*/ 532382 h 2321332"/>
                  <a:gd name="connsiteX13" fmla="*/ 611223 w 3827653"/>
                  <a:gd name="connsiteY13" fmla="*/ 255291 h 2321332"/>
                  <a:gd name="connsiteX14" fmla="*/ 686952 w 3827653"/>
                  <a:gd name="connsiteY14" fmla="*/ 312086 h 2321332"/>
                  <a:gd name="connsiteX15" fmla="*/ 1007653 w 3827653"/>
                  <a:gd name="connsiteY15" fmla="*/ 8612 h 2321332"/>
                  <a:gd name="connsiteX16" fmla="*/ 1006615 w 3827653"/>
                  <a:gd name="connsiteY16" fmla="*/ 6992 h 2321332"/>
                  <a:gd name="connsiteX0" fmla="*/ 1006615 w 3827653"/>
                  <a:gd name="connsiteY0" fmla="*/ 6992 h 2321332"/>
                  <a:gd name="connsiteX1" fmla="*/ 3370959 w 3827653"/>
                  <a:gd name="connsiteY1" fmla="*/ 0 h 2321332"/>
                  <a:gd name="connsiteX2" fmla="*/ 3688549 w 3827653"/>
                  <a:gd name="connsiteY2" fmla="*/ 311005 h 2321332"/>
                  <a:gd name="connsiteX3" fmla="*/ 3827653 w 3827653"/>
                  <a:gd name="connsiteY3" fmla="*/ 421801 h 2321332"/>
                  <a:gd name="connsiteX4" fmla="*/ 3492277 w 3827653"/>
                  <a:gd name="connsiteY4" fmla="*/ 731868 h 2321332"/>
                  <a:gd name="connsiteX5" fmla="*/ 3494449 w 3827653"/>
                  <a:gd name="connsiteY5" fmla="*/ 1166347 h 2321332"/>
                  <a:gd name="connsiteX6" fmla="*/ 5204 w 3827653"/>
                  <a:gd name="connsiteY6" fmla="*/ 2321332 h 2321332"/>
                  <a:gd name="connsiteX7" fmla="*/ 112 w 3827653"/>
                  <a:gd name="connsiteY7" fmla="*/ 1218247 h 2321332"/>
                  <a:gd name="connsiteX8" fmla="*/ 5610 w 3827653"/>
                  <a:gd name="connsiteY8" fmla="*/ 564475 h 2321332"/>
                  <a:gd name="connsiteX9" fmla="*/ 58706 w 3827653"/>
                  <a:gd name="connsiteY9" fmla="*/ 516764 h 2321332"/>
                  <a:gd name="connsiteX10" fmla="*/ 112507 w 3827653"/>
                  <a:gd name="connsiteY10" fmla="*/ 588642 h 2321332"/>
                  <a:gd name="connsiteX11" fmla="*/ 256468 w 3827653"/>
                  <a:gd name="connsiteY11" fmla="*/ 467864 h 2321332"/>
                  <a:gd name="connsiteX12" fmla="*/ 336572 w 3827653"/>
                  <a:gd name="connsiteY12" fmla="*/ 532382 h 2321332"/>
                  <a:gd name="connsiteX13" fmla="*/ 611223 w 3827653"/>
                  <a:gd name="connsiteY13" fmla="*/ 255291 h 2321332"/>
                  <a:gd name="connsiteX14" fmla="*/ 686952 w 3827653"/>
                  <a:gd name="connsiteY14" fmla="*/ 312086 h 2321332"/>
                  <a:gd name="connsiteX15" fmla="*/ 1007653 w 3827653"/>
                  <a:gd name="connsiteY15" fmla="*/ 8612 h 2321332"/>
                  <a:gd name="connsiteX16" fmla="*/ 1006615 w 3827653"/>
                  <a:gd name="connsiteY16" fmla="*/ 6992 h 2321332"/>
                  <a:gd name="connsiteX0" fmla="*/ 1006547 w 3827585"/>
                  <a:gd name="connsiteY0" fmla="*/ 6992 h 1388119"/>
                  <a:gd name="connsiteX1" fmla="*/ 3370891 w 3827585"/>
                  <a:gd name="connsiteY1" fmla="*/ 0 h 1388119"/>
                  <a:gd name="connsiteX2" fmla="*/ 3688481 w 3827585"/>
                  <a:gd name="connsiteY2" fmla="*/ 311005 h 1388119"/>
                  <a:gd name="connsiteX3" fmla="*/ 3827585 w 3827585"/>
                  <a:gd name="connsiteY3" fmla="*/ 421801 h 1388119"/>
                  <a:gd name="connsiteX4" fmla="*/ 3492209 w 3827585"/>
                  <a:gd name="connsiteY4" fmla="*/ 731868 h 1388119"/>
                  <a:gd name="connsiteX5" fmla="*/ 3494381 w 3827585"/>
                  <a:gd name="connsiteY5" fmla="*/ 1166347 h 1388119"/>
                  <a:gd name="connsiteX6" fmla="*/ 17791 w 3827585"/>
                  <a:gd name="connsiteY6" fmla="*/ 1189789 h 1388119"/>
                  <a:gd name="connsiteX7" fmla="*/ 44 w 3827585"/>
                  <a:gd name="connsiteY7" fmla="*/ 1218247 h 1388119"/>
                  <a:gd name="connsiteX8" fmla="*/ 5542 w 3827585"/>
                  <a:gd name="connsiteY8" fmla="*/ 564475 h 1388119"/>
                  <a:gd name="connsiteX9" fmla="*/ 58638 w 3827585"/>
                  <a:gd name="connsiteY9" fmla="*/ 516764 h 1388119"/>
                  <a:gd name="connsiteX10" fmla="*/ 112439 w 3827585"/>
                  <a:gd name="connsiteY10" fmla="*/ 588642 h 1388119"/>
                  <a:gd name="connsiteX11" fmla="*/ 256400 w 3827585"/>
                  <a:gd name="connsiteY11" fmla="*/ 467864 h 1388119"/>
                  <a:gd name="connsiteX12" fmla="*/ 336504 w 3827585"/>
                  <a:gd name="connsiteY12" fmla="*/ 532382 h 1388119"/>
                  <a:gd name="connsiteX13" fmla="*/ 611155 w 3827585"/>
                  <a:gd name="connsiteY13" fmla="*/ 255291 h 1388119"/>
                  <a:gd name="connsiteX14" fmla="*/ 686884 w 3827585"/>
                  <a:gd name="connsiteY14" fmla="*/ 312086 h 1388119"/>
                  <a:gd name="connsiteX15" fmla="*/ 1007585 w 3827585"/>
                  <a:gd name="connsiteY15" fmla="*/ 8612 h 1388119"/>
                  <a:gd name="connsiteX16" fmla="*/ 1006547 w 3827585"/>
                  <a:gd name="connsiteY16" fmla="*/ 6992 h 1388119"/>
                  <a:gd name="connsiteX0" fmla="*/ 1251954 w 4072992"/>
                  <a:gd name="connsiteY0" fmla="*/ 6992 h 1189789"/>
                  <a:gd name="connsiteX1" fmla="*/ 3616298 w 4072992"/>
                  <a:gd name="connsiteY1" fmla="*/ 0 h 1189789"/>
                  <a:gd name="connsiteX2" fmla="*/ 3933888 w 4072992"/>
                  <a:gd name="connsiteY2" fmla="*/ 311005 h 1189789"/>
                  <a:gd name="connsiteX3" fmla="*/ 4072992 w 4072992"/>
                  <a:gd name="connsiteY3" fmla="*/ 421801 h 1189789"/>
                  <a:gd name="connsiteX4" fmla="*/ 3737616 w 4072992"/>
                  <a:gd name="connsiteY4" fmla="*/ 731868 h 1189789"/>
                  <a:gd name="connsiteX5" fmla="*/ 3739788 w 4072992"/>
                  <a:gd name="connsiteY5" fmla="*/ 1166347 h 1189789"/>
                  <a:gd name="connsiteX6" fmla="*/ 263198 w 4072992"/>
                  <a:gd name="connsiteY6" fmla="*/ 1189789 h 1189789"/>
                  <a:gd name="connsiteX7" fmla="*/ 250949 w 4072992"/>
                  <a:gd name="connsiteY7" fmla="*/ 564475 h 1189789"/>
                  <a:gd name="connsiteX8" fmla="*/ 304045 w 4072992"/>
                  <a:gd name="connsiteY8" fmla="*/ 516764 h 1189789"/>
                  <a:gd name="connsiteX9" fmla="*/ 357846 w 4072992"/>
                  <a:gd name="connsiteY9" fmla="*/ 588642 h 1189789"/>
                  <a:gd name="connsiteX10" fmla="*/ 501807 w 4072992"/>
                  <a:gd name="connsiteY10" fmla="*/ 467864 h 1189789"/>
                  <a:gd name="connsiteX11" fmla="*/ 581911 w 4072992"/>
                  <a:gd name="connsiteY11" fmla="*/ 532382 h 1189789"/>
                  <a:gd name="connsiteX12" fmla="*/ 856562 w 4072992"/>
                  <a:gd name="connsiteY12" fmla="*/ 255291 h 1189789"/>
                  <a:gd name="connsiteX13" fmla="*/ 932291 w 4072992"/>
                  <a:gd name="connsiteY13" fmla="*/ 312086 h 1189789"/>
                  <a:gd name="connsiteX14" fmla="*/ 1252992 w 4072992"/>
                  <a:gd name="connsiteY14" fmla="*/ 8612 h 1189789"/>
                  <a:gd name="connsiteX15" fmla="*/ 1251954 w 4072992"/>
                  <a:gd name="connsiteY15" fmla="*/ 6992 h 1189789"/>
                  <a:gd name="connsiteX0" fmla="*/ 1251954 w 4072992"/>
                  <a:gd name="connsiteY0" fmla="*/ 6992 h 1170147"/>
                  <a:gd name="connsiteX1" fmla="*/ 3616298 w 4072992"/>
                  <a:gd name="connsiteY1" fmla="*/ 0 h 1170147"/>
                  <a:gd name="connsiteX2" fmla="*/ 3933888 w 4072992"/>
                  <a:gd name="connsiteY2" fmla="*/ 311005 h 1170147"/>
                  <a:gd name="connsiteX3" fmla="*/ 4072992 w 4072992"/>
                  <a:gd name="connsiteY3" fmla="*/ 421801 h 1170147"/>
                  <a:gd name="connsiteX4" fmla="*/ 3737616 w 4072992"/>
                  <a:gd name="connsiteY4" fmla="*/ 731868 h 1170147"/>
                  <a:gd name="connsiteX5" fmla="*/ 3739788 w 4072992"/>
                  <a:gd name="connsiteY5" fmla="*/ 1166347 h 1170147"/>
                  <a:gd name="connsiteX6" fmla="*/ 263198 w 4072992"/>
                  <a:gd name="connsiteY6" fmla="*/ 1145290 h 1170147"/>
                  <a:gd name="connsiteX7" fmla="*/ 250949 w 4072992"/>
                  <a:gd name="connsiteY7" fmla="*/ 564475 h 1170147"/>
                  <a:gd name="connsiteX8" fmla="*/ 304045 w 4072992"/>
                  <a:gd name="connsiteY8" fmla="*/ 516764 h 1170147"/>
                  <a:gd name="connsiteX9" fmla="*/ 357846 w 4072992"/>
                  <a:gd name="connsiteY9" fmla="*/ 588642 h 1170147"/>
                  <a:gd name="connsiteX10" fmla="*/ 501807 w 4072992"/>
                  <a:gd name="connsiteY10" fmla="*/ 467864 h 1170147"/>
                  <a:gd name="connsiteX11" fmla="*/ 581911 w 4072992"/>
                  <a:gd name="connsiteY11" fmla="*/ 532382 h 1170147"/>
                  <a:gd name="connsiteX12" fmla="*/ 856562 w 4072992"/>
                  <a:gd name="connsiteY12" fmla="*/ 255291 h 1170147"/>
                  <a:gd name="connsiteX13" fmla="*/ 932291 w 4072992"/>
                  <a:gd name="connsiteY13" fmla="*/ 312086 h 1170147"/>
                  <a:gd name="connsiteX14" fmla="*/ 1252992 w 4072992"/>
                  <a:gd name="connsiteY14" fmla="*/ 8612 h 1170147"/>
                  <a:gd name="connsiteX15" fmla="*/ 1251954 w 4072992"/>
                  <a:gd name="connsiteY15" fmla="*/ 6992 h 1170147"/>
                  <a:gd name="connsiteX0" fmla="*/ 1251954 w 4072992"/>
                  <a:gd name="connsiteY0" fmla="*/ 6992 h 1158625"/>
                  <a:gd name="connsiteX1" fmla="*/ 3616298 w 4072992"/>
                  <a:gd name="connsiteY1" fmla="*/ 0 h 1158625"/>
                  <a:gd name="connsiteX2" fmla="*/ 3933888 w 4072992"/>
                  <a:gd name="connsiteY2" fmla="*/ 311005 h 1158625"/>
                  <a:gd name="connsiteX3" fmla="*/ 4072992 w 4072992"/>
                  <a:gd name="connsiteY3" fmla="*/ 421801 h 1158625"/>
                  <a:gd name="connsiteX4" fmla="*/ 3737616 w 4072992"/>
                  <a:gd name="connsiteY4" fmla="*/ 731868 h 1158625"/>
                  <a:gd name="connsiteX5" fmla="*/ 3739788 w 4072992"/>
                  <a:gd name="connsiteY5" fmla="*/ 1153633 h 1158625"/>
                  <a:gd name="connsiteX6" fmla="*/ 263198 w 4072992"/>
                  <a:gd name="connsiteY6" fmla="*/ 1145290 h 1158625"/>
                  <a:gd name="connsiteX7" fmla="*/ 250949 w 4072992"/>
                  <a:gd name="connsiteY7" fmla="*/ 564475 h 1158625"/>
                  <a:gd name="connsiteX8" fmla="*/ 304045 w 4072992"/>
                  <a:gd name="connsiteY8" fmla="*/ 516764 h 1158625"/>
                  <a:gd name="connsiteX9" fmla="*/ 357846 w 4072992"/>
                  <a:gd name="connsiteY9" fmla="*/ 588642 h 1158625"/>
                  <a:gd name="connsiteX10" fmla="*/ 501807 w 4072992"/>
                  <a:gd name="connsiteY10" fmla="*/ 467864 h 1158625"/>
                  <a:gd name="connsiteX11" fmla="*/ 581911 w 4072992"/>
                  <a:gd name="connsiteY11" fmla="*/ 532382 h 1158625"/>
                  <a:gd name="connsiteX12" fmla="*/ 856562 w 4072992"/>
                  <a:gd name="connsiteY12" fmla="*/ 255291 h 1158625"/>
                  <a:gd name="connsiteX13" fmla="*/ 932291 w 4072992"/>
                  <a:gd name="connsiteY13" fmla="*/ 312086 h 1158625"/>
                  <a:gd name="connsiteX14" fmla="*/ 1252992 w 4072992"/>
                  <a:gd name="connsiteY14" fmla="*/ 8612 h 1158625"/>
                  <a:gd name="connsiteX15" fmla="*/ 1251954 w 4072992"/>
                  <a:gd name="connsiteY15" fmla="*/ 6992 h 1158625"/>
                  <a:gd name="connsiteX0" fmla="*/ 1003668 w 3824706"/>
                  <a:gd name="connsiteY0" fmla="*/ 6992 h 1158625"/>
                  <a:gd name="connsiteX1" fmla="*/ 3368012 w 3824706"/>
                  <a:gd name="connsiteY1" fmla="*/ 0 h 1158625"/>
                  <a:gd name="connsiteX2" fmla="*/ 3685602 w 3824706"/>
                  <a:gd name="connsiteY2" fmla="*/ 311005 h 1158625"/>
                  <a:gd name="connsiteX3" fmla="*/ 3824706 w 3824706"/>
                  <a:gd name="connsiteY3" fmla="*/ 421801 h 1158625"/>
                  <a:gd name="connsiteX4" fmla="*/ 3489330 w 3824706"/>
                  <a:gd name="connsiteY4" fmla="*/ 731868 h 1158625"/>
                  <a:gd name="connsiteX5" fmla="*/ 3491502 w 3824706"/>
                  <a:gd name="connsiteY5" fmla="*/ 1153633 h 1158625"/>
                  <a:gd name="connsiteX6" fmla="*/ 14912 w 3824706"/>
                  <a:gd name="connsiteY6" fmla="*/ 1145290 h 1158625"/>
                  <a:gd name="connsiteX7" fmla="*/ 2663 w 3824706"/>
                  <a:gd name="connsiteY7" fmla="*/ 564475 h 1158625"/>
                  <a:gd name="connsiteX8" fmla="*/ 55759 w 3824706"/>
                  <a:gd name="connsiteY8" fmla="*/ 516764 h 1158625"/>
                  <a:gd name="connsiteX9" fmla="*/ 109560 w 3824706"/>
                  <a:gd name="connsiteY9" fmla="*/ 588642 h 1158625"/>
                  <a:gd name="connsiteX10" fmla="*/ 253521 w 3824706"/>
                  <a:gd name="connsiteY10" fmla="*/ 467864 h 1158625"/>
                  <a:gd name="connsiteX11" fmla="*/ 333625 w 3824706"/>
                  <a:gd name="connsiteY11" fmla="*/ 532382 h 1158625"/>
                  <a:gd name="connsiteX12" fmla="*/ 608276 w 3824706"/>
                  <a:gd name="connsiteY12" fmla="*/ 255291 h 1158625"/>
                  <a:gd name="connsiteX13" fmla="*/ 684005 w 3824706"/>
                  <a:gd name="connsiteY13" fmla="*/ 312086 h 1158625"/>
                  <a:gd name="connsiteX14" fmla="*/ 1004706 w 3824706"/>
                  <a:gd name="connsiteY14" fmla="*/ 8612 h 1158625"/>
                  <a:gd name="connsiteX15" fmla="*/ 1003668 w 3824706"/>
                  <a:gd name="connsiteY15" fmla="*/ 6992 h 1158625"/>
                  <a:gd name="connsiteX0" fmla="*/ 1002850 w 3823888"/>
                  <a:gd name="connsiteY0" fmla="*/ 6992 h 1157948"/>
                  <a:gd name="connsiteX1" fmla="*/ 3367194 w 3823888"/>
                  <a:gd name="connsiteY1" fmla="*/ 0 h 1157948"/>
                  <a:gd name="connsiteX2" fmla="*/ 3684784 w 3823888"/>
                  <a:gd name="connsiteY2" fmla="*/ 311005 h 1157948"/>
                  <a:gd name="connsiteX3" fmla="*/ 3823888 w 3823888"/>
                  <a:gd name="connsiteY3" fmla="*/ 421801 h 1157948"/>
                  <a:gd name="connsiteX4" fmla="*/ 3488512 w 3823888"/>
                  <a:gd name="connsiteY4" fmla="*/ 731868 h 1157948"/>
                  <a:gd name="connsiteX5" fmla="*/ 3490684 w 3823888"/>
                  <a:gd name="connsiteY5" fmla="*/ 1153633 h 1157948"/>
                  <a:gd name="connsiteX6" fmla="*/ 20421 w 3823888"/>
                  <a:gd name="connsiteY6" fmla="*/ 1138933 h 1157948"/>
                  <a:gd name="connsiteX7" fmla="*/ 1845 w 3823888"/>
                  <a:gd name="connsiteY7" fmla="*/ 564475 h 1157948"/>
                  <a:gd name="connsiteX8" fmla="*/ 54941 w 3823888"/>
                  <a:gd name="connsiteY8" fmla="*/ 516764 h 1157948"/>
                  <a:gd name="connsiteX9" fmla="*/ 108742 w 3823888"/>
                  <a:gd name="connsiteY9" fmla="*/ 588642 h 1157948"/>
                  <a:gd name="connsiteX10" fmla="*/ 252703 w 3823888"/>
                  <a:gd name="connsiteY10" fmla="*/ 467864 h 1157948"/>
                  <a:gd name="connsiteX11" fmla="*/ 332807 w 3823888"/>
                  <a:gd name="connsiteY11" fmla="*/ 532382 h 1157948"/>
                  <a:gd name="connsiteX12" fmla="*/ 607458 w 3823888"/>
                  <a:gd name="connsiteY12" fmla="*/ 255291 h 1157948"/>
                  <a:gd name="connsiteX13" fmla="*/ 683187 w 3823888"/>
                  <a:gd name="connsiteY13" fmla="*/ 312086 h 1157948"/>
                  <a:gd name="connsiteX14" fmla="*/ 1003888 w 3823888"/>
                  <a:gd name="connsiteY14" fmla="*/ 8612 h 1157948"/>
                  <a:gd name="connsiteX15" fmla="*/ 1002850 w 3823888"/>
                  <a:gd name="connsiteY15" fmla="*/ 6992 h 1157948"/>
                  <a:gd name="connsiteX0" fmla="*/ 1003667 w 3824705"/>
                  <a:gd name="connsiteY0" fmla="*/ 6992 h 1160935"/>
                  <a:gd name="connsiteX1" fmla="*/ 3368011 w 3824705"/>
                  <a:gd name="connsiteY1" fmla="*/ 0 h 1160935"/>
                  <a:gd name="connsiteX2" fmla="*/ 3685601 w 3824705"/>
                  <a:gd name="connsiteY2" fmla="*/ 311005 h 1160935"/>
                  <a:gd name="connsiteX3" fmla="*/ 3824705 w 3824705"/>
                  <a:gd name="connsiteY3" fmla="*/ 421801 h 1160935"/>
                  <a:gd name="connsiteX4" fmla="*/ 3489329 w 3824705"/>
                  <a:gd name="connsiteY4" fmla="*/ 731868 h 1160935"/>
                  <a:gd name="connsiteX5" fmla="*/ 3491501 w 3824705"/>
                  <a:gd name="connsiteY5" fmla="*/ 1153633 h 1160935"/>
                  <a:gd name="connsiteX6" fmla="*/ 14911 w 3824705"/>
                  <a:gd name="connsiteY6" fmla="*/ 1158004 h 1160935"/>
                  <a:gd name="connsiteX7" fmla="*/ 2662 w 3824705"/>
                  <a:gd name="connsiteY7" fmla="*/ 564475 h 1160935"/>
                  <a:gd name="connsiteX8" fmla="*/ 55758 w 3824705"/>
                  <a:gd name="connsiteY8" fmla="*/ 516764 h 1160935"/>
                  <a:gd name="connsiteX9" fmla="*/ 109559 w 3824705"/>
                  <a:gd name="connsiteY9" fmla="*/ 588642 h 1160935"/>
                  <a:gd name="connsiteX10" fmla="*/ 253520 w 3824705"/>
                  <a:gd name="connsiteY10" fmla="*/ 467864 h 1160935"/>
                  <a:gd name="connsiteX11" fmla="*/ 333624 w 3824705"/>
                  <a:gd name="connsiteY11" fmla="*/ 532382 h 1160935"/>
                  <a:gd name="connsiteX12" fmla="*/ 608275 w 3824705"/>
                  <a:gd name="connsiteY12" fmla="*/ 255291 h 1160935"/>
                  <a:gd name="connsiteX13" fmla="*/ 684004 w 3824705"/>
                  <a:gd name="connsiteY13" fmla="*/ 312086 h 1160935"/>
                  <a:gd name="connsiteX14" fmla="*/ 1004705 w 3824705"/>
                  <a:gd name="connsiteY14" fmla="*/ 8612 h 1160935"/>
                  <a:gd name="connsiteX15" fmla="*/ 1003667 w 3824705"/>
                  <a:gd name="connsiteY15" fmla="*/ 6992 h 1160935"/>
                  <a:gd name="connsiteX0" fmla="*/ 1002894 w 3823932"/>
                  <a:gd name="connsiteY0" fmla="*/ 6992 h 1160935"/>
                  <a:gd name="connsiteX1" fmla="*/ 3367238 w 3823932"/>
                  <a:gd name="connsiteY1" fmla="*/ 0 h 1160935"/>
                  <a:gd name="connsiteX2" fmla="*/ 3684828 w 3823932"/>
                  <a:gd name="connsiteY2" fmla="*/ 311005 h 1160935"/>
                  <a:gd name="connsiteX3" fmla="*/ 3823932 w 3823932"/>
                  <a:gd name="connsiteY3" fmla="*/ 421801 h 1160935"/>
                  <a:gd name="connsiteX4" fmla="*/ 3488556 w 3823932"/>
                  <a:gd name="connsiteY4" fmla="*/ 731868 h 1160935"/>
                  <a:gd name="connsiteX5" fmla="*/ 3490728 w 3823932"/>
                  <a:gd name="connsiteY5" fmla="*/ 1153633 h 1160935"/>
                  <a:gd name="connsiteX6" fmla="*/ 14138 w 3823932"/>
                  <a:gd name="connsiteY6" fmla="*/ 1158004 h 1160935"/>
                  <a:gd name="connsiteX7" fmla="*/ 1889 w 3823932"/>
                  <a:gd name="connsiteY7" fmla="*/ 564475 h 1160935"/>
                  <a:gd name="connsiteX8" fmla="*/ 54985 w 3823932"/>
                  <a:gd name="connsiteY8" fmla="*/ 516764 h 1160935"/>
                  <a:gd name="connsiteX9" fmla="*/ 108786 w 3823932"/>
                  <a:gd name="connsiteY9" fmla="*/ 588642 h 1160935"/>
                  <a:gd name="connsiteX10" fmla="*/ 252747 w 3823932"/>
                  <a:gd name="connsiteY10" fmla="*/ 467864 h 1160935"/>
                  <a:gd name="connsiteX11" fmla="*/ 332851 w 3823932"/>
                  <a:gd name="connsiteY11" fmla="*/ 532382 h 1160935"/>
                  <a:gd name="connsiteX12" fmla="*/ 607502 w 3823932"/>
                  <a:gd name="connsiteY12" fmla="*/ 255291 h 1160935"/>
                  <a:gd name="connsiteX13" fmla="*/ 683231 w 3823932"/>
                  <a:gd name="connsiteY13" fmla="*/ 312086 h 1160935"/>
                  <a:gd name="connsiteX14" fmla="*/ 1003932 w 3823932"/>
                  <a:gd name="connsiteY14" fmla="*/ 8612 h 1160935"/>
                  <a:gd name="connsiteX15" fmla="*/ 1002894 w 3823932"/>
                  <a:gd name="connsiteY15" fmla="*/ 6992 h 1160935"/>
                  <a:gd name="connsiteX0" fmla="*/ 1002439 w 3823477"/>
                  <a:gd name="connsiteY0" fmla="*/ 6992 h 1160935"/>
                  <a:gd name="connsiteX1" fmla="*/ 3366783 w 3823477"/>
                  <a:gd name="connsiteY1" fmla="*/ 0 h 1160935"/>
                  <a:gd name="connsiteX2" fmla="*/ 3684373 w 3823477"/>
                  <a:gd name="connsiteY2" fmla="*/ 311005 h 1160935"/>
                  <a:gd name="connsiteX3" fmla="*/ 3823477 w 3823477"/>
                  <a:gd name="connsiteY3" fmla="*/ 421801 h 1160935"/>
                  <a:gd name="connsiteX4" fmla="*/ 3488101 w 3823477"/>
                  <a:gd name="connsiteY4" fmla="*/ 731868 h 1160935"/>
                  <a:gd name="connsiteX5" fmla="*/ 3490273 w 3823477"/>
                  <a:gd name="connsiteY5" fmla="*/ 1153633 h 1160935"/>
                  <a:gd name="connsiteX6" fmla="*/ 13683 w 3823477"/>
                  <a:gd name="connsiteY6" fmla="*/ 1158004 h 1160935"/>
                  <a:gd name="connsiteX7" fmla="*/ 1434 w 3823477"/>
                  <a:gd name="connsiteY7" fmla="*/ 564475 h 1160935"/>
                  <a:gd name="connsiteX8" fmla="*/ 54530 w 3823477"/>
                  <a:gd name="connsiteY8" fmla="*/ 516764 h 1160935"/>
                  <a:gd name="connsiteX9" fmla="*/ 108331 w 3823477"/>
                  <a:gd name="connsiteY9" fmla="*/ 588642 h 1160935"/>
                  <a:gd name="connsiteX10" fmla="*/ 252292 w 3823477"/>
                  <a:gd name="connsiteY10" fmla="*/ 467864 h 1160935"/>
                  <a:gd name="connsiteX11" fmla="*/ 332396 w 3823477"/>
                  <a:gd name="connsiteY11" fmla="*/ 532382 h 1160935"/>
                  <a:gd name="connsiteX12" fmla="*/ 607047 w 3823477"/>
                  <a:gd name="connsiteY12" fmla="*/ 255291 h 1160935"/>
                  <a:gd name="connsiteX13" fmla="*/ 682776 w 3823477"/>
                  <a:gd name="connsiteY13" fmla="*/ 312086 h 1160935"/>
                  <a:gd name="connsiteX14" fmla="*/ 1003477 w 3823477"/>
                  <a:gd name="connsiteY14" fmla="*/ 8612 h 1160935"/>
                  <a:gd name="connsiteX15" fmla="*/ 1002439 w 3823477"/>
                  <a:gd name="connsiteY15" fmla="*/ 6992 h 1160935"/>
                  <a:gd name="connsiteX0" fmla="*/ 1003997 w 3825035"/>
                  <a:gd name="connsiteY0" fmla="*/ 6992 h 1157948"/>
                  <a:gd name="connsiteX1" fmla="*/ 3368341 w 3825035"/>
                  <a:gd name="connsiteY1" fmla="*/ 0 h 1157948"/>
                  <a:gd name="connsiteX2" fmla="*/ 3685931 w 3825035"/>
                  <a:gd name="connsiteY2" fmla="*/ 311005 h 1157948"/>
                  <a:gd name="connsiteX3" fmla="*/ 3825035 w 3825035"/>
                  <a:gd name="connsiteY3" fmla="*/ 421801 h 1157948"/>
                  <a:gd name="connsiteX4" fmla="*/ 3489659 w 3825035"/>
                  <a:gd name="connsiteY4" fmla="*/ 731868 h 1157948"/>
                  <a:gd name="connsiteX5" fmla="*/ 3491831 w 3825035"/>
                  <a:gd name="connsiteY5" fmla="*/ 1153633 h 1157948"/>
                  <a:gd name="connsiteX6" fmla="*/ 2586 w 3825035"/>
                  <a:gd name="connsiteY6" fmla="*/ 1138933 h 1157948"/>
                  <a:gd name="connsiteX7" fmla="*/ 2992 w 3825035"/>
                  <a:gd name="connsiteY7" fmla="*/ 564475 h 1157948"/>
                  <a:gd name="connsiteX8" fmla="*/ 56088 w 3825035"/>
                  <a:gd name="connsiteY8" fmla="*/ 516764 h 1157948"/>
                  <a:gd name="connsiteX9" fmla="*/ 109889 w 3825035"/>
                  <a:gd name="connsiteY9" fmla="*/ 588642 h 1157948"/>
                  <a:gd name="connsiteX10" fmla="*/ 253850 w 3825035"/>
                  <a:gd name="connsiteY10" fmla="*/ 467864 h 1157948"/>
                  <a:gd name="connsiteX11" fmla="*/ 333954 w 3825035"/>
                  <a:gd name="connsiteY11" fmla="*/ 532382 h 1157948"/>
                  <a:gd name="connsiteX12" fmla="*/ 608605 w 3825035"/>
                  <a:gd name="connsiteY12" fmla="*/ 255291 h 1157948"/>
                  <a:gd name="connsiteX13" fmla="*/ 684334 w 3825035"/>
                  <a:gd name="connsiteY13" fmla="*/ 312086 h 1157948"/>
                  <a:gd name="connsiteX14" fmla="*/ 1005035 w 3825035"/>
                  <a:gd name="connsiteY14" fmla="*/ 8612 h 1157948"/>
                  <a:gd name="connsiteX15" fmla="*/ 1003997 w 3825035"/>
                  <a:gd name="connsiteY15" fmla="*/ 6992 h 1157948"/>
                  <a:gd name="connsiteX0" fmla="*/ 1022978 w 3825035"/>
                  <a:gd name="connsiteY0" fmla="*/ 2 h 1193867"/>
                  <a:gd name="connsiteX1" fmla="*/ 3368341 w 3825035"/>
                  <a:gd name="connsiteY1" fmla="*/ 35919 h 1193867"/>
                  <a:gd name="connsiteX2" fmla="*/ 3685931 w 3825035"/>
                  <a:gd name="connsiteY2" fmla="*/ 346924 h 1193867"/>
                  <a:gd name="connsiteX3" fmla="*/ 3825035 w 3825035"/>
                  <a:gd name="connsiteY3" fmla="*/ 457720 h 1193867"/>
                  <a:gd name="connsiteX4" fmla="*/ 3489659 w 3825035"/>
                  <a:gd name="connsiteY4" fmla="*/ 767787 h 1193867"/>
                  <a:gd name="connsiteX5" fmla="*/ 3491831 w 3825035"/>
                  <a:gd name="connsiteY5" fmla="*/ 1189552 h 1193867"/>
                  <a:gd name="connsiteX6" fmla="*/ 2586 w 3825035"/>
                  <a:gd name="connsiteY6" fmla="*/ 1174852 h 1193867"/>
                  <a:gd name="connsiteX7" fmla="*/ 2992 w 3825035"/>
                  <a:gd name="connsiteY7" fmla="*/ 600394 h 1193867"/>
                  <a:gd name="connsiteX8" fmla="*/ 56088 w 3825035"/>
                  <a:gd name="connsiteY8" fmla="*/ 552683 h 1193867"/>
                  <a:gd name="connsiteX9" fmla="*/ 109889 w 3825035"/>
                  <a:gd name="connsiteY9" fmla="*/ 624561 h 1193867"/>
                  <a:gd name="connsiteX10" fmla="*/ 253850 w 3825035"/>
                  <a:gd name="connsiteY10" fmla="*/ 503783 h 1193867"/>
                  <a:gd name="connsiteX11" fmla="*/ 333954 w 3825035"/>
                  <a:gd name="connsiteY11" fmla="*/ 568301 h 1193867"/>
                  <a:gd name="connsiteX12" fmla="*/ 608605 w 3825035"/>
                  <a:gd name="connsiteY12" fmla="*/ 291210 h 1193867"/>
                  <a:gd name="connsiteX13" fmla="*/ 684334 w 3825035"/>
                  <a:gd name="connsiteY13" fmla="*/ 348005 h 1193867"/>
                  <a:gd name="connsiteX14" fmla="*/ 1005035 w 3825035"/>
                  <a:gd name="connsiteY14" fmla="*/ 44531 h 1193867"/>
                  <a:gd name="connsiteX15" fmla="*/ 1022978 w 3825035"/>
                  <a:gd name="connsiteY15" fmla="*/ 2 h 1193867"/>
                  <a:gd name="connsiteX0" fmla="*/ 1022978 w 3825035"/>
                  <a:gd name="connsiteY0" fmla="*/ 2 h 1193867"/>
                  <a:gd name="connsiteX1" fmla="*/ 3354105 w 3825035"/>
                  <a:gd name="connsiteY1" fmla="*/ 16848 h 1193867"/>
                  <a:gd name="connsiteX2" fmla="*/ 3685931 w 3825035"/>
                  <a:gd name="connsiteY2" fmla="*/ 346924 h 1193867"/>
                  <a:gd name="connsiteX3" fmla="*/ 3825035 w 3825035"/>
                  <a:gd name="connsiteY3" fmla="*/ 457720 h 1193867"/>
                  <a:gd name="connsiteX4" fmla="*/ 3489659 w 3825035"/>
                  <a:gd name="connsiteY4" fmla="*/ 767787 h 1193867"/>
                  <a:gd name="connsiteX5" fmla="*/ 3491831 w 3825035"/>
                  <a:gd name="connsiteY5" fmla="*/ 1189552 h 1193867"/>
                  <a:gd name="connsiteX6" fmla="*/ 2586 w 3825035"/>
                  <a:gd name="connsiteY6" fmla="*/ 1174852 h 1193867"/>
                  <a:gd name="connsiteX7" fmla="*/ 2992 w 3825035"/>
                  <a:gd name="connsiteY7" fmla="*/ 600394 h 1193867"/>
                  <a:gd name="connsiteX8" fmla="*/ 56088 w 3825035"/>
                  <a:gd name="connsiteY8" fmla="*/ 552683 h 1193867"/>
                  <a:gd name="connsiteX9" fmla="*/ 109889 w 3825035"/>
                  <a:gd name="connsiteY9" fmla="*/ 624561 h 1193867"/>
                  <a:gd name="connsiteX10" fmla="*/ 253850 w 3825035"/>
                  <a:gd name="connsiteY10" fmla="*/ 503783 h 1193867"/>
                  <a:gd name="connsiteX11" fmla="*/ 333954 w 3825035"/>
                  <a:gd name="connsiteY11" fmla="*/ 568301 h 1193867"/>
                  <a:gd name="connsiteX12" fmla="*/ 608605 w 3825035"/>
                  <a:gd name="connsiteY12" fmla="*/ 291210 h 1193867"/>
                  <a:gd name="connsiteX13" fmla="*/ 684334 w 3825035"/>
                  <a:gd name="connsiteY13" fmla="*/ 348005 h 1193867"/>
                  <a:gd name="connsiteX14" fmla="*/ 1005035 w 3825035"/>
                  <a:gd name="connsiteY14" fmla="*/ 44531 h 1193867"/>
                  <a:gd name="connsiteX15" fmla="*/ 1022978 w 3825035"/>
                  <a:gd name="connsiteY15" fmla="*/ 2 h 1193867"/>
                  <a:gd name="connsiteX0" fmla="*/ 1022978 w 3806054"/>
                  <a:gd name="connsiteY0" fmla="*/ 2 h 1193867"/>
                  <a:gd name="connsiteX1" fmla="*/ 3354105 w 3806054"/>
                  <a:gd name="connsiteY1" fmla="*/ 16848 h 1193867"/>
                  <a:gd name="connsiteX2" fmla="*/ 3685931 w 3806054"/>
                  <a:gd name="connsiteY2" fmla="*/ 346924 h 1193867"/>
                  <a:gd name="connsiteX3" fmla="*/ 3806054 w 3806054"/>
                  <a:gd name="connsiteY3" fmla="*/ 476791 h 1193867"/>
                  <a:gd name="connsiteX4" fmla="*/ 3489659 w 3806054"/>
                  <a:gd name="connsiteY4" fmla="*/ 767787 h 1193867"/>
                  <a:gd name="connsiteX5" fmla="*/ 3491831 w 3806054"/>
                  <a:gd name="connsiteY5" fmla="*/ 1189552 h 1193867"/>
                  <a:gd name="connsiteX6" fmla="*/ 2586 w 3806054"/>
                  <a:gd name="connsiteY6" fmla="*/ 1174852 h 1193867"/>
                  <a:gd name="connsiteX7" fmla="*/ 2992 w 3806054"/>
                  <a:gd name="connsiteY7" fmla="*/ 600394 h 1193867"/>
                  <a:gd name="connsiteX8" fmla="*/ 56088 w 3806054"/>
                  <a:gd name="connsiteY8" fmla="*/ 552683 h 1193867"/>
                  <a:gd name="connsiteX9" fmla="*/ 109889 w 3806054"/>
                  <a:gd name="connsiteY9" fmla="*/ 624561 h 1193867"/>
                  <a:gd name="connsiteX10" fmla="*/ 253850 w 3806054"/>
                  <a:gd name="connsiteY10" fmla="*/ 503783 h 1193867"/>
                  <a:gd name="connsiteX11" fmla="*/ 333954 w 3806054"/>
                  <a:gd name="connsiteY11" fmla="*/ 568301 h 1193867"/>
                  <a:gd name="connsiteX12" fmla="*/ 608605 w 3806054"/>
                  <a:gd name="connsiteY12" fmla="*/ 291210 h 1193867"/>
                  <a:gd name="connsiteX13" fmla="*/ 684334 w 3806054"/>
                  <a:gd name="connsiteY13" fmla="*/ 348005 h 1193867"/>
                  <a:gd name="connsiteX14" fmla="*/ 1005035 w 3806054"/>
                  <a:gd name="connsiteY14" fmla="*/ 44531 h 1193867"/>
                  <a:gd name="connsiteX15" fmla="*/ 1022978 w 3806054"/>
                  <a:gd name="connsiteY15" fmla="*/ 2 h 1193867"/>
                  <a:gd name="connsiteX0" fmla="*/ 1022978 w 3806054"/>
                  <a:gd name="connsiteY0" fmla="*/ 2 h 1193867"/>
                  <a:gd name="connsiteX1" fmla="*/ 3354105 w 3806054"/>
                  <a:gd name="connsiteY1" fmla="*/ 16848 h 1193867"/>
                  <a:gd name="connsiteX2" fmla="*/ 3685931 w 3806054"/>
                  <a:gd name="connsiteY2" fmla="*/ 346924 h 1193867"/>
                  <a:gd name="connsiteX3" fmla="*/ 3806054 w 3806054"/>
                  <a:gd name="connsiteY3" fmla="*/ 476791 h 1193867"/>
                  <a:gd name="connsiteX4" fmla="*/ 3494404 w 3806054"/>
                  <a:gd name="connsiteY4" fmla="*/ 767787 h 1193867"/>
                  <a:gd name="connsiteX5" fmla="*/ 3491831 w 3806054"/>
                  <a:gd name="connsiteY5" fmla="*/ 1189552 h 1193867"/>
                  <a:gd name="connsiteX6" fmla="*/ 2586 w 3806054"/>
                  <a:gd name="connsiteY6" fmla="*/ 1174852 h 1193867"/>
                  <a:gd name="connsiteX7" fmla="*/ 2992 w 3806054"/>
                  <a:gd name="connsiteY7" fmla="*/ 600394 h 1193867"/>
                  <a:gd name="connsiteX8" fmla="*/ 56088 w 3806054"/>
                  <a:gd name="connsiteY8" fmla="*/ 552683 h 1193867"/>
                  <a:gd name="connsiteX9" fmla="*/ 109889 w 3806054"/>
                  <a:gd name="connsiteY9" fmla="*/ 624561 h 1193867"/>
                  <a:gd name="connsiteX10" fmla="*/ 253850 w 3806054"/>
                  <a:gd name="connsiteY10" fmla="*/ 503783 h 1193867"/>
                  <a:gd name="connsiteX11" fmla="*/ 333954 w 3806054"/>
                  <a:gd name="connsiteY11" fmla="*/ 568301 h 1193867"/>
                  <a:gd name="connsiteX12" fmla="*/ 608605 w 3806054"/>
                  <a:gd name="connsiteY12" fmla="*/ 291210 h 1193867"/>
                  <a:gd name="connsiteX13" fmla="*/ 684334 w 3806054"/>
                  <a:gd name="connsiteY13" fmla="*/ 348005 h 1193867"/>
                  <a:gd name="connsiteX14" fmla="*/ 1005035 w 3806054"/>
                  <a:gd name="connsiteY14" fmla="*/ 44531 h 1193867"/>
                  <a:gd name="connsiteX15" fmla="*/ 1022978 w 3806054"/>
                  <a:gd name="connsiteY15" fmla="*/ 2 h 1193867"/>
                  <a:gd name="connsiteX0" fmla="*/ 1022978 w 3806054"/>
                  <a:gd name="connsiteY0" fmla="*/ 2 h 1198236"/>
                  <a:gd name="connsiteX1" fmla="*/ 3354105 w 3806054"/>
                  <a:gd name="connsiteY1" fmla="*/ 16848 h 1198236"/>
                  <a:gd name="connsiteX2" fmla="*/ 3685931 w 3806054"/>
                  <a:gd name="connsiteY2" fmla="*/ 346924 h 1198236"/>
                  <a:gd name="connsiteX3" fmla="*/ 3806054 w 3806054"/>
                  <a:gd name="connsiteY3" fmla="*/ 476791 h 1198236"/>
                  <a:gd name="connsiteX4" fmla="*/ 3494404 w 3806054"/>
                  <a:gd name="connsiteY4" fmla="*/ 767787 h 1198236"/>
                  <a:gd name="connsiteX5" fmla="*/ 3506067 w 3806054"/>
                  <a:gd name="connsiteY5" fmla="*/ 1194319 h 1198236"/>
                  <a:gd name="connsiteX6" fmla="*/ 2586 w 3806054"/>
                  <a:gd name="connsiteY6" fmla="*/ 1174852 h 1198236"/>
                  <a:gd name="connsiteX7" fmla="*/ 2992 w 3806054"/>
                  <a:gd name="connsiteY7" fmla="*/ 600394 h 1198236"/>
                  <a:gd name="connsiteX8" fmla="*/ 56088 w 3806054"/>
                  <a:gd name="connsiteY8" fmla="*/ 552683 h 1198236"/>
                  <a:gd name="connsiteX9" fmla="*/ 109889 w 3806054"/>
                  <a:gd name="connsiteY9" fmla="*/ 624561 h 1198236"/>
                  <a:gd name="connsiteX10" fmla="*/ 253850 w 3806054"/>
                  <a:gd name="connsiteY10" fmla="*/ 503783 h 1198236"/>
                  <a:gd name="connsiteX11" fmla="*/ 333954 w 3806054"/>
                  <a:gd name="connsiteY11" fmla="*/ 568301 h 1198236"/>
                  <a:gd name="connsiteX12" fmla="*/ 608605 w 3806054"/>
                  <a:gd name="connsiteY12" fmla="*/ 291210 h 1198236"/>
                  <a:gd name="connsiteX13" fmla="*/ 684334 w 3806054"/>
                  <a:gd name="connsiteY13" fmla="*/ 348005 h 1198236"/>
                  <a:gd name="connsiteX14" fmla="*/ 1005035 w 3806054"/>
                  <a:gd name="connsiteY14" fmla="*/ 44531 h 1198236"/>
                  <a:gd name="connsiteX15" fmla="*/ 1022978 w 3806054"/>
                  <a:gd name="connsiteY15" fmla="*/ 2 h 1198236"/>
                  <a:gd name="connsiteX0" fmla="*/ 1022978 w 3806054"/>
                  <a:gd name="connsiteY0" fmla="*/ 2 h 1198236"/>
                  <a:gd name="connsiteX1" fmla="*/ 3354105 w 3806054"/>
                  <a:gd name="connsiteY1" fmla="*/ 16848 h 1198236"/>
                  <a:gd name="connsiteX2" fmla="*/ 3685931 w 3806054"/>
                  <a:gd name="connsiteY2" fmla="*/ 346924 h 1198236"/>
                  <a:gd name="connsiteX3" fmla="*/ 3806054 w 3806054"/>
                  <a:gd name="connsiteY3" fmla="*/ 476791 h 1198236"/>
                  <a:gd name="connsiteX4" fmla="*/ 3499150 w 3806054"/>
                  <a:gd name="connsiteY4" fmla="*/ 767787 h 1198236"/>
                  <a:gd name="connsiteX5" fmla="*/ 3506067 w 3806054"/>
                  <a:gd name="connsiteY5" fmla="*/ 1194319 h 1198236"/>
                  <a:gd name="connsiteX6" fmla="*/ 2586 w 3806054"/>
                  <a:gd name="connsiteY6" fmla="*/ 1174852 h 1198236"/>
                  <a:gd name="connsiteX7" fmla="*/ 2992 w 3806054"/>
                  <a:gd name="connsiteY7" fmla="*/ 600394 h 1198236"/>
                  <a:gd name="connsiteX8" fmla="*/ 56088 w 3806054"/>
                  <a:gd name="connsiteY8" fmla="*/ 552683 h 1198236"/>
                  <a:gd name="connsiteX9" fmla="*/ 109889 w 3806054"/>
                  <a:gd name="connsiteY9" fmla="*/ 624561 h 1198236"/>
                  <a:gd name="connsiteX10" fmla="*/ 253850 w 3806054"/>
                  <a:gd name="connsiteY10" fmla="*/ 503783 h 1198236"/>
                  <a:gd name="connsiteX11" fmla="*/ 333954 w 3806054"/>
                  <a:gd name="connsiteY11" fmla="*/ 568301 h 1198236"/>
                  <a:gd name="connsiteX12" fmla="*/ 608605 w 3806054"/>
                  <a:gd name="connsiteY12" fmla="*/ 291210 h 1198236"/>
                  <a:gd name="connsiteX13" fmla="*/ 684334 w 3806054"/>
                  <a:gd name="connsiteY13" fmla="*/ 348005 h 1198236"/>
                  <a:gd name="connsiteX14" fmla="*/ 1005035 w 3806054"/>
                  <a:gd name="connsiteY14" fmla="*/ 44531 h 1198236"/>
                  <a:gd name="connsiteX15" fmla="*/ 1022978 w 3806054"/>
                  <a:gd name="connsiteY15" fmla="*/ 2 h 1198236"/>
                  <a:gd name="connsiteX0" fmla="*/ 1022978 w 3806054"/>
                  <a:gd name="connsiteY0" fmla="*/ 2 h 1200536"/>
                  <a:gd name="connsiteX1" fmla="*/ 3354105 w 3806054"/>
                  <a:gd name="connsiteY1" fmla="*/ 16848 h 1200536"/>
                  <a:gd name="connsiteX2" fmla="*/ 3685931 w 3806054"/>
                  <a:gd name="connsiteY2" fmla="*/ 346924 h 1200536"/>
                  <a:gd name="connsiteX3" fmla="*/ 3806054 w 3806054"/>
                  <a:gd name="connsiteY3" fmla="*/ 476791 h 1200536"/>
                  <a:gd name="connsiteX4" fmla="*/ 3499150 w 3806054"/>
                  <a:gd name="connsiteY4" fmla="*/ 767787 h 1200536"/>
                  <a:gd name="connsiteX5" fmla="*/ 3506067 w 3806054"/>
                  <a:gd name="connsiteY5" fmla="*/ 1194319 h 1200536"/>
                  <a:gd name="connsiteX6" fmla="*/ 2586 w 3806054"/>
                  <a:gd name="connsiteY6" fmla="*/ 1193923 h 1200536"/>
                  <a:gd name="connsiteX7" fmla="*/ 2992 w 3806054"/>
                  <a:gd name="connsiteY7" fmla="*/ 600394 h 1200536"/>
                  <a:gd name="connsiteX8" fmla="*/ 56088 w 3806054"/>
                  <a:gd name="connsiteY8" fmla="*/ 552683 h 1200536"/>
                  <a:gd name="connsiteX9" fmla="*/ 109889 w 3806054"/>
                  <a:gd name="connsiteY9" fmla="*/ 624561 h 1200536"/>
                  <a:gd name="connsiteX10" fmla="*/ 253850 w 3806054"/>
                  <a:gd name="connsiteY10" fmla="*/ 503783 h 1200536"/>
                  <a:gd name="connsiteX11" fmla="*/ 333954 w 3806054"/>
                  <a:gd name="connsiteY11" fmla="*/ 568301 h 1200536"/>
                  <a:gd name="connsiteX12" fmla="*/ 608605 w 3806054"/>
                  <a:gd name="connsiteY12" fmla="*/ 291210 h 1200536"/>
                  <a:gd name="connsiteX13" fmla="*/ 684334 w 3806054"/>
                  <a:gd name="connsiteY13" fmla="*/ 348005 h 1200536"/>
                  <a:gd name="connsiteX14" fmla="*/ 1005035 w 3806054"/>
                  <a:gd name="connsiteY14" fmla="*/ 44531 h 1200536"/>
                  <a:gd name="connsiteX15" fmla="*/ 1022978 w 3806054"/>
                  <a:gd name="connsiteY15" fmla="*/ 2 h 1200536"/>
                  <a:gd name="connsiteX0" fmla="*/ 1281865 w 4064941"/>
                  <a:gd name="connsiteY0" fmla="*/ 2 h 1200536"/>
                  <a:gd name="connsiteX1" fmla="*/ 3612992 w 4064941"/>
                  <a:gd name="connsiteY1" fmla="*/ 16848 h 1200536"/>
                  <a:gd name="connsiteX2" fmla="*/ 3944818 w 4064941"/>
                  <a:gd name="connsiteY2" fmla="*/ 346924 h 1200536"/>
                  <a:gd name="connsiteX3" fmla="*/ 4064941 w 4064941"/>
                  <a:gd name="connsiteY3" fmla="*/ 476791 h 1200536"/>
                  <a:gd name="connsiteX4" fmla="*/ 3758037 w 4064941"/>
                  <a:gd name="connsiteY4" fmla="*/ 767787 h 1200536"/>
                  <a:gd name="connsiteX5" fmla="*/ 3764954 w 4064941"/>
                  <a:gd name="connsiteY5" fmla="*/ 1194319 h 1200536"/>
                  <a:gd name="connsiteX6" fmla="*/ 261473 w 4064941"/>
                  <a:gd name="connsiteY6" fmla="*/ 1193923 h 1200536"/>
                  <a:gd name="connsiteX7" fmla="*/ 255676 w 4064941"/>
                  <a:gd name="connsiteY7" fmla="*/ 734274 h 1200536"/>
                  <a:gd name="connsiteX8" fmla="*/ 261879 w 4064941"/>
                  <a:gd name="connsiteY8" fmla="*/ 600394 h 1200536"/>
                  <a:gd name="connsiteX9" fmla="*/ 314975 w 4064941"/>
                  <a:gd name="connsiteY9" fmla="*/ 552683 h 1200536"/>
                  <a:gd name="connsiteX10" fmla="*/ 368776 w 4064941"/>
                  <a:gd name="connsiteY10" fmla="*/ 624561 h 1200536"/>
                  <a:gd name="connsiteX11" fmla="*/ 512737 w 4064941"/>
                  <a:gd name="connsiteY11" fmla="*/ 503783 h 1200536"/>
                  <a:gd name="connsiteX12" fmla="*/ 592841 w 4064941"/>
                  <a:gd name="connsiteY12" fmla="*/ 568301 h 1200536"/>
                  <a:gd name="connsiteX13" fmla="*/ 867492 w 4064941"/>
                  <a:gd name="connsiteY13" fmla="*/ 291210 h 1200536"/>
                  <a:gd name="connsiteX14" fmla="*/ 943221 w 4064941"/>
                  <a:gd name="connsiteY14" fmla="*/ 348005 h 1200536"/>
                  <a:gd name="connsiteX15" fmla="*/ 1263922 w 4064941"/>
                  <a:gd name="connsiteY15" fmla="*/ 44531 h 1200536"/>
                  <a:gd name="connsiteX16" fmla="*/ 1281865 w 4064941"/>
                  <a:gd name="connsiteY16" fmla="*/ 2 h 1200536"/>
                  <a:gd name="connsiteX0" fmla="*/ 1305326 w 4088402"/>
                  <a:gd name="connsiteY0" fmla="*/ 2 h 1200536"/>
                  <a:gd name="connsiteX1" fmla="*/ 3636453 w 4088402"/>
                  <a:gd name="connsiteY1" fmla="*/ 16848 h 1200536"/>
                  <a:gd name="connsiteX2" fmla="*/ 3968279 w 4088402"/>
                  <a:gd name="connsiteY2" fmla="*/ 346924 h 1200536"/>
                  <a:gd name="connsiteX3" fmla="*/ 4088402 w 4088402"/>
                  <a:gd name="connsiteY3" fmla="*/ 476791 h 1200536"/>
                  <a:gd name="connsiteX4" fmla="*/ 3781498 w 4088402"/>
                  <a:gd name="connsiteY4" fmla="*/ 767787 h 1200536"/>
                  <a:gd name="connsiteX5" fmla="*/ 3788415 w 4088402"/>
                  <a:gd name="connsiteY5" fmla="*/ 1194319 h 1200536"/>
                  <a:gd name="connsiteX6" fmla="*/ 284934 w 4088402"/>
                  <a:gd name="connsiteY6" fmla="*/ 1193923 h 1200536"/>
                  <a:gd name="connsiteX7" fmla="*/ 196884 w 4088402"/>
                  <a:gd name="connsiteY7" fmla="*/ 683419 h 1200536"/>
                  <a:gd name="connsiteX8" fmla="*/ 285340 w 4088402"/>
                  <a:gd name="connsiteY8" fmla="*/ 600394 h 1200536"/>
                  <a:gd name="connsiteX9" fmla="*/ 338436 w 4088402"/>
                  <a:gd name="connsiteY9" fmla="*/ 552683 h 1200536"/>
                  <a:gd name="connsiteX10" fmla="*/ 392237 w 4088402"/>
                  <a:gd name="connsiteY10" fmla="*/ 624561 h 1200536"/>
                  <a:gd name="connsiteX11" fmla="*/ 536198 w 4088402"/>
                  <a:gd name="connsiteY11" fmla="*/ 503783 h 1200536"/>
                  <a:gd name="connsiteX12" fmla="*/ 616302 w 4088402"/>
                  <a:gd name="connsiteY12" fmla="*/ 568301 h 1200536"/>
                  <a:gd name="connsiteX13" fmla="*/ 890953 w 4088402"/>
                  <a:gd name="connsiteY13" fmla="*/ 291210 h 1200536"/>
                  <a:gd name="connsiteX14" fmla="*/ 966682 w 4088402"/>
                  <a:gd name="connsiteY14" fmla="*/ 348005 h 1200536"/>
                  <a:gd name="connsiteX15" fmla="*/ 1287383 w 4088402"/>
                  <a:gd name="connsiteY15" fmla="*/ 44531 h 1200536"/>
                  <a:gd name="connsiteX16" fmla="*/ 1305326 w 4088402"/>
                  <a:gd name="connsiteY16" fmla="*/ 2 h 1200536"/>
                  <a:gd name="connsiteX0" fmla="*/ 1333261 w 4116337"/>
                  <a:gd name="connsiteY0" fmla="*/ 2 h 1200536"/>
                  <a:gd name="connsiteX1" fmla="*/ 3664388 w 4116337"/>
                  <a:gd name="connsiteY1" fmla="*/ 16848 h 1200536"/>
                  <a:gd name="connsiteX2" fmla="*/ 3996214 w 4116337"/>
                  <a:gd name="connsiteY2" fmla="*/ 346924 h 1200536"/>
                  <a:gd name="connsiteX3" fmla="*/ 4116337 w 4116337"/>
                  <a:gd name="connsiteY3" fmla="*/ 476791 h 1200536"/>
                  <a:gd name="connsiteX4" fmla="*/ 3809433 w 4116337"/>
                  <a:gd name="connsiteY4" fmla="*/ 767787 h 1200536"/>
                  <a:gd name="connsiteX5" fmla="*/ 3816350 w 4116337"/>
                  <a:gd name="connsiteY5" fmla="*/ 1194319 h 1200536"/>
                  <a:gd name="connsiteX6" fmla="*/ 312869 w 4116337"/>
                  <a:gd name="connsiteY6" fmla="*/ 1193923 h 1200536"/>
                  <a:gd name="connsiteX7" fmla="*/ 224819 w 4116337"/>
                  <a:gd name="connsiteY7" fmla="*/ 683419 h 1200536"/>
                  <a:gd name="connsiteX8" fmla="*/ 313275 w 4116337"/>
                  <a:gd name="connsiteY8" fmla="*/ 600394 h 1200536"/>
                  <a:gd name="connsiteX9" fmla="*/ 366371 w 4116337"/>
                  <a:gd name="connsiteY9" fmla="*/ 552683 h 1200536"/>
                  <a:gd name="connsiteX10" fmla="*/ 420172 w 4116337"/>
                  <a:gd name="connsiteY10" fmla="*/ 624561 h 1200536"/>
                  <a:gd name="connsiteX11" fmla="*/ 564133 w 4116337"/>
                  <a:gd name="connsiteY11" fmla="*/ 503783 h 1200536"/>
                  <a:gd name="connsiteX12" fmla="*/ 644237 w 4116337"/>
                  <a:gd name="connsiteY12" fmla="*/ 568301 h 1200536"/>
                  <a:gd name="connsiteX13" fmla="*/ 918888 w 4116337"/>
                  <a:gd name="connsiteY13" fmla="*/ 291210 h 1200536"/>
                  <a:gd name="connsiteX14" fmla="*/ 994617 w 4116337"/>
                  <a:gd name="connsiteY14" fmla="*/ 348005 h 1200536"/>
                  <a:gd name="connsiteX15" fmla="*/ 1315318 w 4116337"/>
                  <a:gd name="connsiteY15" fmla="*/ 44531 h 1200536"/>
                  <a:gd name="connsiteX16" fmla="*/ 1333261 w 4116337"/>
                  <a:gd name="connsiteY16" fmla="*/ 2 h 1200536"/>
                  <a:gd name="connsiteX0" fmla="*/ 1360389 w 4143465"/>
                  <a:gd name="connsiteY0" fmla="*/ 2 h 1200536"/>
                  <a:gd name="connsiteX1" fmla="*/ 3691516 w 4143465"/>
                  <a:gd name="connsiteY1" fmla="*/ 16848 h 1200536"/>
                  <a:gd name="connsiteX2" fmla="*/ 4023342 w 4143465"/>
                  <a:gd name="connsiteY2" fmla="*/ 346924 h 1200536"/>
                  <a:gd name="connsiteX3" fmla="*/ 4143465 w 4143465"/>
                  <a:gd name="connsiteY3" fmla="*/ 476791 h 1200536"/>
                  <a:gd name="connsiteX4" fmla="*/ 3836561 w 4143465"/>
                  <a:gd name="connsiteY4" fmla="*/ 767787 h 1200536"/>
                  <a:gd name="connsiteX5" fmla="*/ 3843478 w 4143465"/>
                  <a:gd name="connsiteY5" fmla="*/ 1194319 h 1200536"/>
                  <a:gd name="connsiteX6" fmla="*/ 339997 w 4143465"/>
                  <a:gd name="connsiteY6" fmla="*/ 1193923 h 1200536"/>
                  <a:gd name="connsiteX7" fmla="*/ 125404 w 4143465"/>
                  <a:gd name="connsiteY7" fmla="*/ 734274 h 1200536"/>
                  <a:gd name="connsiteX8" fmla="*/ 251947 w 4143465"/>
                  <a:gd name="connsiteY8" fmla="*/ 683419 h 1200536"/>
                  <a:gd name="connsiteX9" fmla="*/ 340403 w 4143465"/>
                  <a:gd name="connsiteY9" fmla="*/ 600394 h 1200536"/>
                  <a:gd name="connsiteX10" fmla="*/ 393499 w 4143465"/>
                  <a:gd name="connsiteY10" fmla="*/ 552683 h 1200536"/>
                  <a:gd name="connsiteX11" fmla="*/ 447300 w 4143465"/>
                  <a:gd name="connsiteY11" fmla="*/ 624561 h 1200536"/>
                  <a:gd name="connsiteX12" fmla="*/ 591261 w 4143465"/>
                  <a:gd name="connsiteY12" fmla="*/ 503783 h 1200536"/>
                  <a:gd name="connsiteX13" fmla="*/ 671365 w 4143465"/>
                  <a:gd name="connsiteY13" fmla="*/ 568301 h 1200536"/>
                  <a:gd name="connsiteX14" fmla="*/ 946016 w 4143465"/>
                  <a:gd name="connsiteY14" fmla="*/ 291210 h 1200536"/>
                  <a:gd name="connsiteX15" fmla="*/ 1021745 w 4143465"/>
                  <a:gd name="connsiteY15" fmla="*/ 348005 h 1200536"/>
                  <a:gd name="connsiteX16" fmla="*/ 1342446 w 4143465"/>
                  <a:gd name="connsiteY16" fmla="*/ 44531 h 1200536"/>
                  <a:gd name="connsiteX17" fmla="*/ 1360389 w 4143465"/>
                  <a:gd name="connsiteY17" fmla="*/ 2 h 1200536"/>
                  <a:gd name="connsiteX0" fmla="*/ 1479772 w 4262848"/>
                  <a:gd name="connsiteY0" fmla="*/ 2 h 1200536"/>
                  <a:gd name="connsiteX1" fmla="*/ 3810899 w 4262848"/>
                  <a:gd name="connsiteY1" fmla="*/ 16848 h 1200536"/>
                  <a:gd name="connsiteX2" fmla="*/ 4142725 w 4262848"/>
                  <a:gd name="connsiteY2" fmla="*/ 346924 h 1200536"/>
                  <a:gd name="connsiteX3" fmla="*/ 4262848 w 4262848"/>
                  <a:gd name="connsiteY3" fmla="*/ 476791 h 1200536"/>
                  <a:gd name="connsiteX4" fmla="*/ 3955944 w 4262848"/>
                  <a:gd name="connsiteY4" fmla="*/ 767787 h 1200536"/>
                  <a:gd name="connsiteX5" fmla="*/ 3962861 w 4262848"/>
                  <a:gd name="connsiteY5" fmla="*/ 1194319 h 1200536"/>
                  <a:gd name="connsiteX6" fmla="*/ 459380 w 4262848"/>
                  <a:gd name="connsiteY6" fmla="*/ 1193923 h 1200536"/>
                  <a:gd name="connsiteX7" fmla="*/ 17010 w 4262848"/>
                  <a:gd name="connsiteY7" fmla="*/ 352856 h 1200536"/>
                  <a:gd name="connsiteX8" fmla="*/ 371330 w 4262848"/>
                  <a:gd name="connsiteY8" fmla="*/ 683419 h 1200536"/>
                  <a:gd name="connsiteX9" fmla="*/ 459786 w 4262848"/>
                  <a:gd name="connsiteY9" fmla="*/ 600394 h 1200536"/>
                  <a:gd name="connsiteX10" fmla="*/ 512882 w 4262848"/>
                  <a:gd name="connsiteY10" fmla="*/ 552683 h 1200536"/>
                  <a:gd name="connsiteX11" fmla="*/ 566683 w 4262848"/>
                  <a:gd name="connsiteY11" fmla="*/ 624561 h 1200536"/>
                  <a:gd name="connsiteX12" fmla="*/ 710644 w 4262848"/>
                  <a:gd name="connsiteY12" fmla="*/ 503783 h 1200536"/>
                  <a:gd name="connsiteX13" fmla="*/ 790748 w 4262848"/>
                  <a:gd name="connsiteY13" fmla="*/ 568301 h 1200536"/>
                  <a:gd name="connsiteX14" fmla="*/ 1065399 w 4262848"/>
                  <a:gd name="connsiteY14" fmla="*/ 291210 h 1200536"/>
                  <a:gd name="connsiteX15" fmla="*/ 1141128 w 4262848"/>
                  <a:gd name="connsiteY15" fmla="*/ 348005 h 1200536"/>
                  <a:gd name="connsiteX16" fmla="*/ 1461829 w 4262848"/>
                  <a:gd name="connsiteY16" fmla="*/ 44531 h 1200536"/>
                  <a:gd name="connsiteX17" fmla="*/ 1479772 w 4262848"/>
                  <a:gd name="connsiteY17" fmla="*/ 2 h 1200536"/>
                  <a:gd name="connsiteX0" fmla="*/ 1716606 w 4499682"/>
                  <a:gd name="connsiteY0" fmla="*/ 2 h 1200536"/>
                  <a:gd name="connsiteX1" fmla="*/ 4047733 w 4499682"/>
                  <a:gd name="connsiteY1" fmla="*/ 16848 h 1200536"/>
                  <a:gd name="connsiteX2" fmla="*/ 4379559 w 4499682"/>
                  <a:gd name="connsiteY2" fmla="*/ 346924 h 1200536"/>
                  <a:gd name="connsiteX3" fmla="*/ 4499682 w 4499682"/>
                  <a:gd name="connsiteY3" fmla="*/ 476791 h 1200536"/>
                  <a:gd name="connsiteX4" fmla="*/ 4192778 w 4499682"/>
                  <a:gd name="connsiteY4" fmla="*/ 767787 h 1200536"/>
                  <a:gd name="connsiteX5" fmla="*/ 4199695 w 4499682"/>
                  <a:gd name="connsiteY5" fmla="*/ 1194319 h 1200536"/>
                  <a:gd name="connsiteX6" fmla="*/ 278621 w 4499682"/>
                  <a:gd name="connsiteY6" fmla="*/ 1193923 h 1200536"/>
                  <a:gd name="connsiteX7" fmla="*/ 253844 w 4499682"/>
                  <a:gd name="connsiteY7" fmla="*/ 352856 h 1200536"/>
                  <a:gd name="connsiteX8" fmla="*/ 608164 w 4499682"/>
                  <a:gd name="connsiteY8" fmla="*/ 683419 h 1200536"/>
                  <a:gd name="connsiteX9" fmla="*/ 696620 w 4499682"/>
                  <a:gd name="connsiteY9" fmla="*/ 600394 h 1200536"/>
                  <a:gd name="connsiteX10" fmla="*/ 749716 w 4499682"/>
                  <a:gd name="connsiteY10" fmla="*/ 552683 h 1200536"/>
                  <a:gd name="connsiteX11" fmla="*/ 803517 w 4499682"/>
                  <a:gd name="connsiteY11" fmla="*/ 624561 h 1200536"/>
                  <a:gd name="connsiteX12" fmla="*/ 947478 w 4499682"/>
                  <a:gd name="connsiteY12" fmla="*/ 503783 h 1200536"/>
                  <a:gd name="connsiteX13" fmla="*/ 1027582 w 4499682"/>
                  <a:gd name="connsiteY13" fmla="*/ 568301 h 1200536"/>
                  <a:gd name="connsiteX14" fmla="*/ 1302233 w 4499682"/>
                  <a:gd name="connsiteY14" fmla="*/ 291210 h 1200536"/>
                  <a:gd name="connsiteX15" fmla="*/ 1377962 w 4499682"/>
                  <a:gd name="connsiteY15" fmla="*/ 348005 h 1200536"/>
                  <a:gd name="connsiteX16" fmla="*/ 1698663 w 4499682"/>
                  <a:gd name="connsiteY16" fmla="*/ 44531 h 1200536"/>
                  <a:gd name="connsiteX17" fmla="*/ 1716606 w 4499682"/>
                  <a:gd name="connsiteY17" fmla="*/ 2 h 1200536"/>
                  <a:gd name="connsiteX0" fmla="*/ 1463233 w 4246309"/>
                  <a:gd name="connsiteY0" fmla="*/ 2 h 1200536"/>
                  <a:gd name="connsiteX1" fmla="*/ 3794360 w 4246309"/>
                  <a:gd name="connsiteY1" fmla="*/ 16848 h 1200536"/>
                  <a:gd name="connsiteX2" fmla="*/ 4126186 w 4246309"/>
                  <a:gd name="connsiteY2" fmla="*/ 346924 h 1200536"/>
                  <a:gd name="connsiteX3" fmla="*/ 4246309 w 4246309"/>
                  <a:gd name="connsiteY3" fmla="*/ 476791 h 1200536"/>
                  <a:gd name="connsiteX4" fmla="*/ 3939405 w 4246309"/>
                  <a:gd name="connsiteY4" fmla="*/ 767787 h 1200536"/>
                  <a:gd name="connsiteX5" fmla="*/ 3946322 w 4246309"/>
                  <a:gd name="connsiteY5" fmla="*/ 1194319 h 1200536"/>
                  <a:gd name="connsiteX6" fmla="*/ 25248 w 4246309"/>
                  <a:gd name="connsiteY6" fmla="*/ 1193923 h 1200536"/>
                  <a:gd name="connsiteX7" fmla="*/ 471 w 4246309"/>
                  <a:gd name="connsiteY7" fmla="*/ 352856 h 1200536"/>
                  <a:gd name="connsiteX8" fmla="*/ 354791 w 4246309"/>
                  <a:gd name="connsiteY8" fmla="*/ 683419 h 1200536"/>
                  <a:gd name="connsiteX9" fmla="*/ 443247 w 4246309"/>
                  <a:gd name="connsiteY9" fmla="*/ 600394 h 1200536"/>
                  <a:gd name="connsiteX10" fmla="*/ 496343 w 4246309"/>
                  <a:gd name="connsiteY10" fmla="*/ 552683 h 1200536"/>
                  <a:gd name="connsiteX11" fmla="*/ 550144 w 4246309"/>
                  <a:gd name="connsiteY11" fmla="*/ 624561 h 1200536"/>
                  <a:gd name="connsiteX12" fmla="*/ 694105 w 4246309"/>
                  <a:gd name="connsiteY12" fmla="*/ 503783 h 1200536"/>
                  <a:gd name="connsiteX13" fmla="*/ 774209 w 4246309"/>
                  <a:gd name="connsiteY13" fmla="*/ 568301 h 1200536"/>
                  <a:gd name="connsiteX14" fmla="*/ 1048860 w 4246309"/>
                  <a:gd name="connsiteY14" fmla="*/ 291210 h 1200536"/>
                  <a:gd name="connsiteX15" fmla="*/ 1124589 w 4246309"/>
                  <a:gd name="connsiteY15" fmla="*/ 348005 h 1200536"/>
                  <a:gd name="connsiteX16" fmla="*/ 1445290 w 4246309"/>
                  <a:gd name="connsiteY16" fmla="*/ 44531 h 1200536"/>
                  <a:gd name="connsiteX17" fmla="*/ 1463233 w 4246309"/>
                  <a:gd name="connsiteY17" fmla="*/ 2 h 1200536"/>
                  <a:gd name="connsiteX0" fmla="*/ 1463692 w 4246768"/>
                  <a:gd name="connsiteY0" fmla="*/ 2 h 1200536"/>
                  <a:gd name="connsiteX1" fmla="*/ 3794819 w 4246768"/>
                  <a:gd name="connsiteY1" fmla="*/ 16848 h 1200536"/>
                  <a:gd name="connsiteX2" fmla="*/ 4126645 w 4246768"/>
                  <a:gd name="connsiteY2" fmla="*/ 346924 h 1200536"/>
                  <a:gd name="connsiteX3" fmla="*/ 4246768 w 4246768"/>
                  <a:gd name="connsiteY3" fmla="*/ 476791 h 1200536"/>
                  <a:gd name="connsiteX4" fmla="*/ 3939864 w 4246768"/>
                  <a:gd name="connsiteY4" fmla="*/ 767787 h 1200536"/>
                  <a:gd name="connsiteX5" fmla="*/ 3946781 w 4246768"/>
                  <a:gd name="connsiteY5" fmla="*/ 1194319 h 1200536"/>
                  <a:gd name="connsiteX6" fmla="*/ 6725 w 4246768"/>
                  <a:gd name="connsiteY6" fmla="*/ 1193923 h 1200536"/>
                  <a:gd name="connsiteX7" fmla="*/ 930 w 4246768"/>
                  <a:gd name="connsiteY7" fmla="*/ 352856 h 1200536"/>
                  <a:gd name="connsiteX8" fmla="*/ 355250 w 4246768"/>
                  <a:gd name="connsiteY8" fmla="*/ 683419 h 1200536"/>
                  <a:gd name="connsiteX9" fmla="*/ 443706 w 4246768"/>
                  <a:gd name="connsiteY9" fmla="*/ 600394 h 1200536"/>
                  <a:gd name="connsiteX10" fmla="*/ 496802 w 4246768"/>
                  <a:gd name="connsiteY10" fmla="*/ 552683 h 1200536"/>
                  <a:gd name="connsiteX11" fmla="*/ 550603 w 4246768"/>
                  <a:gd name="connsiteY11" fmla="*/ 624561 h 1200536"/>
                  <a:gd name="connsiteX12" fmla="*/ 694564 w 4246768"/>
                  <a:gd name="connsiteY12" fmla="*/ 503783 h 1200536"/>
                  <a:gd name="connsiteX13" fmla="*/ 774668 w 4246768"/>
                  <a:gd name="connsiteY13" fmla="*/ 568301 h 1200536"/>
                  <a:gd name="connsiteX14" fmla="*/ 1049319 w 4246768"/>
                  <a:gd name="connsiteY14" fmla="*/ 291210 h 1200536"/>
                  <a:gd name="connsiteX15" fmla="*/ 1125048 w 4246768"/>
                  <a:gd name="connsiteY15" fmla="*/ 348005 h 1200536"/>
                  <a:gd name="connsiteX16" fmla="*/ 1445749 w 4246768"/>
                  <a:gd name="connsiteY16" fmla="*/ 44531 h 1200536"/>
                  <a:gd name="connsiteX17" fmla="*/ 1463692 w 4246768"/>
                  <a:gd name="connsiteY17" fmla="*/ 2 h 1200536"/>
                  <a:gd name="connsiteX0" fmla="*/ 1463692 w 4246768"/>
                  <a:gd name="connsiteY0" fmla="*/ 2 h 1200536"/>
                  <a:gd name="connsiteX1" fmla="*/ 3794819 w 4246768"/>
                  <a:gd name="connsiteY1" fmla="*/ 16848 h 1200536"/>
                  <a:gd name="connsiteX2" fmla="*/ 4126645 w 4246768"/>
                  <a:gd name="connsiteY2" fmla="*/ 346924 h 1200536"/>
                  <a:gd name="connsiteX3" fmla="*/ 4246768 w 4246768"/>
                  <a:gd name="connsiteY3" fmla="*/ 476791 h 1200536"/>
                  <a:gd name="connsiteX4" fmla="*/ 3939864 w 4246768"/>
                  <a:gd name="connsiteY4" fmla="*/ 767787 h 1200536"/>
                  <a:gd name="connsiteX5" fmla="*/ 3946781 w 4246768"/>
                  <a:gd name="connsiteY5" fmla="*/ 1194319 h 1200536"/>
                  <a:gd name="connsiteX6" fmla="*/ 6725 w 4246768"/>
                  <a:gd name="connsiteY6" fmla="*/ 1193923 h 1200536"/>
                  <a:gd name="connsiteX7" fmla="*/ 930 w 4246768"/>
                  <a:gd name="connsiteY7" fmla="*/ 352856 h 1200536"/>
                  <a:gd name="connsiteX8" fmla="*/ 355250 w 4246768"/>
                  <a:gd name="connsiteY8" fmla="*/ 683419 h 1200536"/>
                  <a:gd name="connsiteX9" fmla="*/ 443706 w 4246768"/>
                  <a:gd name="connsiteY9" fmla="*/ 600394 h 1200536"/>
                  <a:gd name="connsiteX10" fmla="*/ 496802 w 4246768"/>
                  <a:gd name="connsiteY10" fmla="*/ 552683 h 1200536"/>
                  <a:gd name="connsiteX11" fmla="*/ 550603 w 4246768"/>
                  <a:gd name="connsiteY11" fmla="*/ 624561 h 1200536"/>
                  <a:gd name="connsiteX12" fmla="*/ 694564 w 4246768"/>
                  <a:gd name="connsiteY12" fmla="*/ 503783 h 1200536"/>
                  <a:gd name="connsiteX13" fmla="*/ 774668 w 4246768"/>
                  <a:gd name="connsiteY13" fmla="*/ 568301 h 1200536"/>
                  <a:gd name="connsiteX14" fmla="*/ 1049319 w 4246768"/>
                  <a:gd name="connsiteY14" fmla="*/ 291210 h 1200536"/>
                  <a:gd name="connsiteX15" fmla="*/ 1125048 w 4246768"/>
                  <a:gd name="connsiteY15" fmla="*/ 348005 h 1200536"/>
                  <a:gd name="connsiteX16" fmla="*/ 1445749 w 4246768"/>
                  <a:gd name="connsiteY16" fmla="*/ 44531 h 1200536"/>
                  <a:gd name="connsiteX17" fmla="*/ 1463692 w 4246768"/>
                  <a:gd name="connsiteY17" fmla="*/ 2 h 1200536"/>
                  <a:gd name="connsiteX0" fmla="*/ 1463233 w 4246309"/>
                  <a:gd name="connsiteY0" fmla="*/ 2 h 1200536"/>
                  <a:gd name="connsiteX1" fmla="*/ 3794360 w 4246309"/>
                  <a:gd name="connsiteY1" fmla="*/ 16848 h 1200536"/>
                  <a:gd name="connsiteX2" fmla="*/ 4126186 w 4246309"/>
                  <a:gd name="connsiteY2" fmla="*/ 346924 h 1200536"/>
                  <a:gd name="connsiteX3" fmla="*/ 4246309 w 4246309"/>
                  <a:gd name="connsiteY3" fmla="*/ 476791 h 1200536"/>
                  <a:gd name="connsiteX4" fmla="*/ 3939405 w 4246309"/>
                  <a:gd name="connsiteY4" fmla="*/ 767787 h 1200536"/>
                  <a:gd name="connsiteX5" fmla="*/ 3946322 w 4246309"/>
                  <a:gd name="connsiteY5" fmla="*/ 1194319 h 1200536"/>
                  <a:gd name="connsiteX6" fmla="*/ 6266 w 4246309"/>
                  <a:gd name="connsiteY6" fmla="*/ 1193923 h 1200536"/>
                  <a:gd name="connsiteX7" fmla="*/ 471 w 4246309"/>
                  <a:gd name="connsiteY7" fmla="*/ 352856 h 1200536"/>
                  <a:gd name="connsiteX8" fmla="*/ 354791 w 4246309"/>
                  <a:gd name="connsiteY8" fmla="*/ 683419 h 1200536"/>
                  <a:gd name="connsiteX9" fmla="*/ 443247 w 4246309"/>
                  <a:gd name="connsiteY9" fmla="*/ 600394 h 1200536"/>
                  <a:gd name="connsiteX10" fmla="*/ 496343 w 4246309"/>
                  <a:gd name="connsiteY10" fmla="*/ 552683 h 1200536"/>
                  <a:gd name="connsiteX11" fmla="*/ 550144 w 4246309"/>
                  <a:gd name="connsiteY11" fmla="*/ 624561 h 1200536"/>
                  <a:gd name="connsiteX12" fmla="*/ 694105 w 4246309"/>
                  <a:gd name="connsiteY12" fmla="*/ 503783 h 1200536"/>
                  <a:gd name="connsiteX13" fmla="*/ 774209 w 4246309"/>
                  <a:gd name="connsiteY13" fmla="*/ 568301 h 1200536"/>
                  <a:gd name="connsiteX14" fmla="*/ 1048860 w 4246309"/>
                  <a:gd name="connsiteY14" fmla="*/ 291210 h 1200536"/>
                  <a:gd name="connsiteX15" fmla="*/ 1124589 w 4246309"/>
                  <a:gd name="connsiteY15" fmla="*/ 348005 h 1200536"/>
                  <a:gd name="connsiteX16" fmla="*/ 1445290 w 4246309"/>
                  <a:gd name="connsiteY16" fmla="*/ 44531 h 1200536"/>
                  <a:gd name="connsiteX17" fmla="*/ 1463233 w 4246309"/>
                  <a:gd name="connsiteY17" fmla="*/ 2 h 1200536"/>
                  <a:gd name="connsiteX0" fmla="*/ 1463233 w 4246309"/>
                  <a:gd name="connsiteY0" fmla="*/ 2 h 1200536"/>
                  <a:gd name="connsiteX1" fmla="*/ 3794360 w 4246309"/>
                  <a:gd name="connsiteY1" fmla="*/ 16848 h 1200536"/>
                  <a:gd name="connsiteX2" fmla="*/ 4126186 w 4246309"/>
                  <a:gd name="connsiteY2" fmla="*/ 346924 h 1200536"/>
                  <a:gd name="connsiteX3" fmla="*/ 4246309 w 4246309"/>
                  <a:gd name="connsiteY3" fmla="*/ 476791 h 1200536"/>
                  <a:gd name="connsiteX4" fmla="*/ 3939405 w 4246309"/>
                  <a:gd name="connsiteY4" fmla="*/ 767787 h 1200536"/>
                  <a:gd name="connsiteX5" fmla="*/ 3946322 w 4246309"/>
                  <a:gd name="connsiteY5" fmla="*/ 1194319 h 1200536"/>
                  <a:gd name="connsiteX6" fmla="*/ 6266 w 4246309"/>
                  <a:gd name="connsiteY6" fmla="*/ 1193923 h 1200536"/>
                  <a:gd name="connsiteX7" fmla="*/ 471 w 4246309"/>
                  <a:gd name="connsiteY7" fmla="*/ 352856 h 1200536"/>
                  <a:gd name="connsiteX8" fmla="*/ 354791 w 4246309"/>
                  <a:gd name="connsiteY8" fmla="*/ 683419 h 1200536"/>
                  <a:gd name="connsiteX9" fmla="*/ 443247 w 4246309"/>
                  <a:gd name="connsiteY9" fmla="*/ 600394 h 1200536"/>
                  <a:gd name="connsiteX10" fmla="*/ 496343 w 4246309"/>
                  <a:gd name="connsiteY10" fmla="*/ 552683 h 1200536"/>
                  <a:gd name="connsiteX11" fmla="*/ 550144 w 4246309"/>
                  <a:gd name="connsiteY11" fmla="*/ 624561 h 1200536"/>
                  <a:gd name="connsiteX12" fmla="*/ 694105 w 4246309"/>
                  <a:gd name="connsiteY12" fmla="*/ 503783 h 1200536"/>
                  <a:gd name="connsiteX13" fmla="*/ 774209 w 4246309"/>
                  <a:gd name="connsiteY13" fmla="*/ 568301 h 1200536"/>
                  <a:gd name="connsiteX14" fmla="*/ 1048860 w 4246309"/>
                  <a:gd name="connsiteY14" fmla="*/ 291210 h 1200536"/>
                  <a:gd name="connsiteX15" fmla="*/ 1124589 w 4246309"/>
                  <a:gd name="connsiteY15" fmla="*/ 348005 h 1200536"/>
                  <a:gd name="connsiteX16" fmla="*/ 1445290 w 4246309"/>
                  <a:gd name="connsiteY16" fmla="*/ 44531 h 1200536"/>
                  <a:gd name="connsiteX17" fmla="*/ 1463233 w 4246309"/>
                  <a:gd name="connsiteY17" fmla="*/ 2 h 1200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46309" h="1200536">
                    <a:moveTo>
                      <a:pt x="1463233" y="2"/>
                    </a:moveTo>
                    <a:lnTo>
                      <a:pt x="3794360" y="16848"/>
                    </a:lnTo>
                    <a:cubicBezTo>
                      <a:pt x="4027807" y="248691"/>
                      <a:pt x="4050070" y="276624"/>
                      <a:pt x="4126186" y="346924"/>
                    </a:cubicBezTo>
                    <a:cubicBezTo>
                      <a:pt x="4167279" y="401743"/>
                      <a:pt x="4206725" y="431809"/>
                      <a:pt x="4246309" y="476791"/>
                    </a:cubicBezTo>
                    <a:cubicBezTo>
                      <a:pt x="4203260" y="519545"/>
                      <a:pt x="4105418" y="604667"/>
                      <a:pt x="3939405" y="767787"/>
                    </a:cubicBezTo>
                    <a:cubicBezTo>
                      <a:pt x="3940700" y="1146186"/>
                      <a:pt x="3942197" y="933873"/>
                      <a:pt x="3946322" y="1194319"/>
                    </a:cubicBezTo>
                    <a:cubicBezTo>
                      <a:pt x="3295206" y="1210791"/>
                      <a:pt x="658838" y="1188729"/>
                      <a:pt x="6266" y="1193923"/>
                    </a:cubicBezTo>
                    <a:cubicBezTo>
                      <a:pt x="-6006" y="837542"/>
                      <a:pt x="15146" y="437940"/>
                      <a:pt x="471" y="352856"/>
                    </a:cubicBezTo>
                    <a:cubicBezTo>
                      <a:pt x="-14204" y="267772"/>
                      <a:pt x="318958" y="705732"/>
                      <a:pt x="354791" y="683419"/>
                    </a:cubicBezTo>
                    <a:cubicBezTo>
                      <a:pt x="354859" y="584498"/>
                      <a:pt x="433364" y="630659"/>
                      <a:pt x="443247" y="600394"/>
                    </a:cubicBezTo>
                    <a:cubicBezTo>
                      <a:pt x="490975" y="551817"/>
                      <a:pt x="448473" y="596332"/>
                      <a:pt x="496343" y="552683"/>
                    </a:cubicBezTo>
                    <a:cubicBezTo>
                      <a:pt x="581204" y="628430"/>
                      <a:pt x="475631" y="546934"/>
                      <a:pt x="550144" y="624561"/>
                    </a:cubicBezTo>
                    <a:cubicBezTo>
                      <a:pt x="632422" y="542528"/>
                      <a:pt x="660715" y="545025"/>
                      <a:pt x="694105" y="503783"/>
                    </a:cubicBezTo>
                    <a:cubicBezTo>
                      <a:pt x="760359" y="563387"/>
                      <a:pt x="714187" y="525739"/>
                      <a:pt x="774209" y="568301"/>
                    </a:cubicBezTo>
                    <a:cubicBezTo>
                      <a:pt x="833440" y="517406"/>
                      <a:pt x="990619" y="324932"/>
                      <a:pt x="1048860" y="291210"/>
                    </a:cubicBezTo>
                    <a:cubicBezTo>
                      <a:pt x="1082140" y="332031"/>
                      <a:pt x="1075526" y="332670"/>
                      <a:pt x="1124589" y="348005"/>
                    </a:cubicBezTo>
                    <a:cubicBezTo>
                      <a:pt x="1192653" y="303904"/>
                      <a:pt x="1346128" y="101612"/>
                      <a:pt x="1445290" y="44531"/>
                    </a:cubicBezTo>
                    <a:cubicBezTo>
                      <a:pt x="1448100" y="42852"/>
                      <a:pt x="1463971" y="-377"/>
                      <a:pt x="1463233" y="2"/>
                    </a:cubicBezTo>
                    <a:close/>
                  </a:path>
                </a:pathLst>
              </a:custGeom>
              <a:solidFill>
                <a:srgbClr val="FFC000">
                  <a:alpha val="30000"/>
                </a:srgbClr>
              </a:solidFill>
              <a:ln w="57150">
                <a:solidFill>
                  <a:schemeClr val="tx1">
                    <a:alpha val="50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1" name="フリーフォーム 97">
                <a:extLst>
                  <a:ext uri="{FF2B5EF4-FFF2-40B4-BE49-F238E27FC236}">
                    <a16:creationId xmlns:a16="http://schemas.microsoft.com/office/drawing/2014/main" id="{545C4941-C795-4972-8093-B48F8A9041D3}"/>
                  </a:ext>
                </a:extLst>
              </p:cNvPr>
              <p:cNvSpPr/>
              <p:nvPr/>
            </p:nvSpPr>
            <p:spPr>
              <a:xfrm>
                <a:off x="1664768" y="3268622"/>
                <a:ext cx="2903723" cy="2023532"/>
              </a:xfrm>
              <a:custGeom>
                <a:avLst/>
                <a:gdLst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75333 w 3343320"/>
                  <a:gd name="connsiteY3" fmla="*/ 1409297 h 2042701"/>
                  <a:gd name="connsiteX4" fmla="*/ 2192236 w 3343320"/>
                  <a:gd name="connsiteY4" fmla="*/ 1559552 h 2042701"/>
                  <a:gd name="connsiteX5" fmla="*/ 2121340 w 3343320"/>
                  <a:gd name="connsiteY5" fmla="*/ 1493307 h 2042701"/>
                  <a:gd name="connsiteX6" fmla="*/ 1921075 w 3343320"/>
                  <a:gd name="connsiteY6" fmla="*/ 1704105 h 2042701"/>
                  <a:gd name="connsiteX7" fmla="*/ 2140524 w 3343320"/>
                  <a:gd name="connsiteY7" fmla="*/ 1912589 h 2042701"/>
                  <a:gd name="connsiteX8" fmla="*/ 2230928 w 3343320"/>
                  <a:gd name="connsiteY8" fmla="*/ 1811015 h 2042701"/>
                  <a:gd name="connsiteX9" fmla="*/ 2378445 w 3343320"/>
                  <a:gd name="connsiteY9" fmla="*/ 1942749 h 2042701"/>
                  <a:gd name="connsiteX10" fmla="*/ 2532326 w 3343320"/>
                  <a:gd name="connsiteY10" fmla="*/ 1801717 h 2042701"/>
                  <a:gd name="connsiteX11" fmla="*/ 2636400 w 3343320"/>
                  <a:gd name="connsiteY11" fmla="*/ 1900590 h 2042701"/>
                  <a:gd name="connsiteX12" fmla="*/ 2836664 w 3343320"/>
                  <a:gd name="connsiteY12" fmla="*/ 1689793 h 2042701"/>
                  <a:gd name="connsiteX13" fmla="*/ 2617214 w 3343320"/>
                  <a:gd name="connsiteY13" fmla="*/ 1481308 h 2042701"/>
                  <a:gd name="connsiteX14" fmla="*/ 2541658 w 3343320"/>
                  <a:gd name="connsiteY14" fmla="*/ 1555003 h 2042701"/>
                  <a:gd name="connsiteX15" fmla="*/ 2375333 w 3343320"/>
                  <a:gd name="connsiteY15" fmla="*/ 1409297 h 2042701"/>
                  <a:gd name="connsiteX16" fmla="*/ 2888958 w 3343320"/>
                  <a:gd name="connsiteY16" fmla="*/ 1105 h 2042701"/>
                  <a:gd name="connsiteX17" fmla="*/ 2909143 w 3343320"/>
                  <a:gd name="connsiteY17" fmla="*/ 1494 h 2042701"/>
                  <a:gd name="connsiteX18" fmla="*/ 2997954 w 3343320"/>
                  <a:gd name="connsiteY18" fmla="*/ 91464 h 2042701"/>
                  <a:gd name="connsiteX19" fmla="*/ 3217801 w 3343320"/>
                  <a:gd name="connsiteY19" fmla="*/ 304791 h 2042701"/>
                  <a:gd name="connsiteX20" fmla="*/ 3310997 w 3343320"/>
                  <a:gd name="connsiteY20" fmla="*/ 184708 h 2042701"/>
                  <a:gd name="connsiteX21" fmla="*/ 3343320 w 3343320"/>
                  <a:gd name="connsiteY21" fmla="*/ 2032694 h 2042701"/>
                  <a:gd name="connsiteX22" fmla="*/ 0 w 3343320"/>
                  <a:gd name="connsiteY22" fmla="*/ 2042701 h 2042701"/>
                  <a:gd name="connsiteX23" fmla="*/ 422788 w 3343320"/>
                  <a:gd name="connsiteY23" fmla="*/ 1554496 h 2042701"/>
                  <a:gd name="connsiteX24" fmla="*/ 885747 w 3343320"/>
                  <a:gd name="connsiteY24" fmla="*/ 1114559 h 2042701"/>
                  <a:gd name="connsiteX25" fmla="*/ 1052607 w 3343320"/>
                  <a:gd name="connsiteY25" fmla="*/ 1278082 h 2042701"/>
                  <a:gd name="connsiteX26" fmla="*/ 1233577 w 3343320"/>
                  <a:gd name="connsiteY26" fmla="*/ 1112645 h 2042701"/>
                  <a:gd name="connsiteX27" fmla="*/ 1339151 w 3343320"/>
                  <a:gd name="connsiteY27" fmla="*/ 1142673 h 2042701"/>
                  <a:gd name="connsiteX28" fmla="*/ 1427735 w 3343320"/>
                  <a:gd name="connsiteY28" fmla="*/ 1060524 h 2042701"/>
                  <a:gd name="connsiteX29" fmla="*/ 1538554 w 3343320"/>
                  <a:gd name="connsiteY29" fmla="*/ 921631 h 2042701"/>
                  <a:gd name="connsiteX30" fmla="*/ 1501282 w 3343320"/>
                  <a:gd name="connsiteY30" fmla="*/ 857404 h 2042701"/>
                  <a:gd name="connsiteX31" fmla="*/ 1693578 w 3343320"/>
                  <a:gd name="connsiteY31" fmla="*/ 650960 h 2042701"/>
                  <a:gd name="connsiteX32" fmla="*/ 1746534 w 3343320"/>
                  <a:gd name="connsiteY32" fmla="*/ 659140 h 2042701"/>
                  <a:gd name="connsiteX33" fmla="*/ 1811085 w 3343320"/>
                  <a:gd name="connsiteY33" fmla="*/ 614418 h 2042701"/>
                  <a:gd name="connsiteX34" fmla="*/ 1893630 w 3343320"/>
                  <a:gd name="connsiteY34" fmla="*/ 695711 h 2042701"/>
                  <a:gd name="connsiteX35" fmla="*/ 1975533 w 3343320"/>
                  <a:gd name="connsiteY35" fmla="*/ 773232 h 2042701"/>
                  <a:gd name="connsiteX36" fmla="*/ 2077430 w 3343320"/>
                  <a:gd name="connsiteY36" fmla="*/ 675996 h 2042701"/>
                  <a:gd name="connsiteX37" fmla="*/ 2324194 w 3343320"/>
                  <a:gd name="connsiteY37" fmla="*/ 421714 h 2042701"/>
                  <a:gd name="connsiteX38" fmla="*/ 2339182 w 3343320"/>
                  <a:gd name="connsiteY38" fmla="*/ 348708 h 2042701"/>
                  <a:gd name="connsiteX39" fmla="*/ 2439456 w 3343320"/>
                  <a:gd name="connsiteY39" fmla="*/ 260875 h 2042701"/>
                  <a:gd name="connsiteX40" fmla="*/ 2570784 w 3343320"/>
                  <a:gd name="connsiteY40" fmla="*/ 147424 h 2042701"/>
                  <a:gd name="connsiteX41" fmla="*/ 2692100 w 3343320"/>
                  <a:gd name="connsiteY41" fmla="*/ 151084 h 2042701"/>
                  <a:gd name="connsiteX42" fmla="*/ 2831345 w 3343320"/>
                  <a:gd name="connsiteY42" fmla="*/ 38607 h 2042701"/>
                  <a:gd name="connsiteX43" fmla="*/ 2888958 w 3343320"/>
                  <a:gd name="connsiteY43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427735 w 3343320"/>
                  <a:gd name="connsiteY29" fmla="*/ 1060524 h 2042701"/>
                  <a:gd name="connsiteX30" fmla="*/ 1538554 w 3343320"/>
                  <a:gd name="connsiteY30" fmla="*/ 921631 h 2042701"/>
                  <a:gd name="connsiteX31" fmla="*/ 1501282 w 3343320"/>
                  <a:gd name="connsiteY31" fmla="*/ 857404 h 2042701"/>
                  <a:gd name="connsiteX32" fmla="*/ 1693578 w 3343320"/>
                  <a:gd name="connsiteY32" fmla="*/ 650960 h 2042701"/>
                  <a:gd name="connsiteX33" fmla="*/ 1746534 w 3343320"/>
                  <a:gd name="connsiteY33" fmla="*/ 659140 h 2042701"/>
                  <a:gd name="connsiteX34" fmla="*/ 1811085 w 3343320"/>
                  <a:gd name="connsiteY34" fmla="*/ 614418 h 2042701"/>
                  <a:gd name="connsiteX35" fmla="*/ 1893630 w 3343320"/>
                  <a:gd name="connsiteY35" fmla="*/ 695711 h 2042701"/>
                  <a:gd name="connsiteX36" fmla="*/ 1975533 w 3343320"/>
                  <a:gd name="connsiteY36" fmla="*/ 773232 h 2042701"/>
                  <a:gd name="connsiteX37" fmla="*/ 2077430 w 3343320"/>
                  <a:gd name="connsiteY37" fmla="*/ 675996 h 2042701"/>
                  <a:gd name="connsiteX38" fmla="*/ 2324194 w 3343320"/>
                  <a:gd name="connsiteY38" fmla="*/ 421714 h 2042701"/>
                  <a:gd name="connsiteX39" fmla="*/ 2339182 w 3343320"/>
                  <a:gd name="connsiteY39" fmla="*/ 348708 h 2042701"/>
                  <a:gd name="connsiteX40" fmla="*/ 2439456 w 3343320"/>
                  <a:gd name="connsiteY40" fmla="*/ 260875 h 2042701"/>
                  <a:gd name="connsiteX41" fmla="*/ 2570784 w 3343320"/>
                  <a:gd name="connsiteY41" fmla="*/ 147424 h 2042701"/>
                  <a:gd name="connsiteX42" fmla="*/ 2692100 w 3343320"/>
                  <a:gd name="connsiteY42" fmla="*/ 151084 h 2042701"/>
                  <a:gd name="connsiteX43" fmla="*/ 2831345 w 3343320"/>
                  <a:gd name="connsiteY43" fmla="*/ 38607 h 2042701"/>
                  <a:gd name="connsiteX44" fmla="*/ 2888958 w 3343320"/>
                  <a:gd name="connsiteY44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427735 w 3343320"/>
                  <a:gd name="connsiteY29" fmla="*/ 1060524 h 2042701"/>
                  <a:gd name="connsiteX30" fmla="*/ 1538554 w 3343320"/>
                  <a:gd name="connsiteY30" fmla="*/ 921631 h 2042701"/>
                  <a:gd name="connsiteX31" fmla="*/ 1501282 w 3343320"/>
                  <a:gd name="connsiteY31" fmla="*/ 857404 h 2042701"/>
                  <a:gd name="connsiteX32" fmla="*/ 1693578 w 3343320"/>
                  <a:gd name="connsiteY32" fmla="*/ 650960 h 2042701"/>
                  <a:gd name="connsiteX33" fmla="*/ 1746534 w 3343320"/>
                  <a:gd name="connsiteY33" fmla="*/ 659140 h 2042701"/>
                  <a:gd name="connsiteX34" fmla="*/ 1811085 w 3343320"/>
                  <a:gd name="connsiteY34" fmla="*/ 614418 h 2042701"/>
                  <a:gd name="connsiteX35" fmla="*/ 1893630 w 3343320"/>
                  <a:gd name="connsiteY35" fmla="*/ 695711 h 2042701"/>
                  <a:gd name="connsiteX36" fmla="*/ 1975533 w 3343320"/>
                  <a:gd name="connsiteY36" fmla="*/ 773232 h 2042701"/>
                  <a:gd name="connsiteX37" fmla="*/ 2077430 w 3343320"/>
                  <a:gd name="connsiteY37" fmla="*/ 675996 h 2042701"/>
                  <a:gd name="connsiteX38" fmla="*/ 2324194 w 3343320"/>
                  <a:gd name="connsiteY38" fmla="*/ 421714 h 2042701"/>
                  <a:gd name="connsiteX39" fmla="*/ 2339182 w 3343320"/>
                  <a:gd name="connsiteY39" fmla="*/ 348708 h 2042701"/>
                  <a:gd name="connsiteX40" fmla="*/ 2439456 w 3343320"/>
                  <a:gd name="connsiteY40" fmla="*/ 260875 h 2042701"/>
                  <a:gd name="connsiteX41" fmla="*/ 2570784 w 3343320"/>
                  <a:gd name="connsiteY41" fmla="*/ 147424 h 2042701"/>
                  <a:gd name="connsiteX42" fmla="*/ 2692100 w 3343320"/>
                  <a:gd name="connsiteY42" fmla="*/ 151084 h 2042701"/>
                  <a:gd name="connsiteX43" fmla="*/ 2831345 w 3343320"/>
                  <a:gd name="connsiteY43" fmla="*/ 38607 h 2042701"/>
                  <a:gd name="connsiteX44" fmla="*/ 2888958 w 3343320"/>
                  <a:gd name="connsiteY44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427735 w 3343320"/>
                  <a:gd name="connsiteY29" fmla="*/ 1060524 h 2042701"/>
                  <a:gd name="connsiteX30" fmla="*/ 1538554 w 3343320"/>
                  <a:gd name="connsiteY30" fmla="*/ 921631 h 2042701"/>
                  <a:gd name="connsiteX31" fmla="*/ 1501282 w 3343320"/>
                  <a:gd name="connsiteY31" fmla="*/ 857404 h 2042701"/>
                  <a:gd name="connsiteX32" fmla="*/ 1693578 w 3343320"/>
                  <a:gd name="connsiteY32" fmla="*/ 650960 h 2042701"/>
                  <a:gd name="connsiteX33" fmla="*/ 1746534 w 3343320"/>
                  <a:gd name="connsiteY33" fmla="*/ 659140 h 2042701"/>
                  <a:gd name="connsiteX34" fmla="*/ 1811085 w 3343320"/>
                  <a:gd name="connsiteY34" fmla="*/ 614418 h 2042701"/>
                  <a:gd name="connsiteX35" fmla="*/ 1893630 w 3343320"/>
                  <a:gd name="connsiteY35" fmla="*/ 695711 h 2042701"/>
                  <a:gd name="connsiteX36" fmla="*/ 1975533 w 3343320"/>
                  <a:gd name="connsiteY36" fmla="*/ 773232 h 2042701"/>
                  <a:gd name="connsiteX37" fmla="*/ 2077430 w 3343320"/>
                  <a:gd name="connsiteY37" fmla="*/ 675996 h 2042701"/>
                  <a:gd name="connsiteX38" fmla="*/ 2371819 w 3343320"/>
                  <a:gd name="connsiteY38" fmla="*/ 412189 h 2042701"/>
                  <a:gd name="connsiteX39" fmla="*/ 2339182 w 3343320"/>
                  <a:gd name="connsiteY39" fmla="*/ 348708 h 2042701"/>
                  <a:gd name="connsiteX40" fmla="*/ 2439456 w 3343320"/>
                  <a:gd name="connsiteY40" fmla="*/ 260875 h 2042701"/>
                  <a:gd name="connsiteX41" fmla="*/ 2570784 w 3343320"/>
                  <a:gd name="connsiteY41" fmla="*/ 147424 h 2042701"/>
                  <a:gd name="connsiteX42" fmla="*/ 2692100 w 3343320"/>
                  <a:gd name="connsiteY42" fmla="*/ 151084 h 2042701"/>
                  <a:gd name="connsiteX43" fmla="*/ 2831345 w 3343320"/>
                  <a:gd name="connsiteY43" fmla="*/ 38607 h 2042701"/>
                  <a:gd name="connsiteX44" fmla="*/ 2888958 w 3343320"/>
                  <a:gd name="connsiteY44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427735 w 3343320"/>
                  <a:gd name="connsiteY29" fmla="*/ 1060524 h 2042701"/>
                  <a:gd name="connsiteX30" fmla="*/ 1538554 w 3343320"/>
                  <a:gd name="connsiteY30" fmla="*/ 921631 h 2042701"/>
                  <a:gd name="connsiteX31" fmla="*/ 1501282 w 3343320"/>
                  <a:gd name="connsiteY31" fmla="*/ 857404 h 2042701"/>
                  <a:gd name="connsiteX32" fmla="*/ 1693578 w 3343320"/>
                  <a:gd name="connsiteY32" fmla="*/ 650960 h 2042701"/>
                  <a:gd name="connsiteX33" fmla="*/ 1746534 w 3343320"/>
                  <a:gd name="connsiteY33" fmla="*/ 659140 h 2042701"/>
                  <a:gd name="connsiteX34" fmla="*/ 1811085 w 3343320"/>
                  <a:gd name="connsiteY34" fmla="*/ 614418 h 2042701"/>
                  <a:gd name="connsiteX35" fmla="*/ 1893630 w 3343320"/>
                  <a:gd name="connsiteY35" fmla="*/ 695711 h 2042701"/>
                  <a:gd name="connsiteX36" fmla="*/ 1975533 w 3343320"/>
                  <a:gd name="connsiteY36" fmla="*/ 773232 h 2042701"/>
                  <a:gd name="connsiteX37" fmla="*/ 2086955 w 3343320"/>
                  <a:gd name="connsiteY37" fmla="*/ 723621 h 2042701"/>
                  <a:gd name="connsiteX38" fmla="*/ 2371819 w 3343320"/>
                  <a:gd name="connsiteY38" fmla="*/ 412189 h 2042701"/>
                  <a:gd name="connsiteX39" fmla="*/ 2339182 w 3343320"/>
                  <a:gd name="connsiteY39" fmla="*/ 348708 h 2042701"/>
                  <a:gd name="connsiteX40" fmla="*/ 2439456 w 3343320"/>
                  <a:gd name="connsiteY40" fmla="*/ 260875 h 2042701"/>
                  <a:gd name="connsiteX41" fmla="*/ 2570784 w 3343320"/>
                  <a:gd name="connsiteY41" fmla="*/ 147424 h 2042701"/>
                  <a:gd name="connsiteX42" fmla="*/ 2692100 w 3343320"/>
                  <a:gd name="connsiteY42" fmla="*/ 151084 h 2042701"/>
                  <a:gd name="connsiteX43" fmla="*/ 2831345 w 3343320"/>
                  <a:gd name="connsiteY43" fmla="*/ 38607 h 2042701"/>
                  <a:gd name="connsiteX44" fmla="*/ 2888958 w 3343320"/>
                  <a:gd name="connsiteY44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427735 w 3343320"/>
                  <a:gd name="connsiteY29" fmla="*/ 1060524 h 2042701"/>
                  <a:gd name="connsiteX30" fmla="*/ 1538554 w 3343320"/>
                  <a:gd name="connsiteY30" fmla="*/ 921631 h 2042701"/>
                  <a:gd name="connsiteX31" fmla="*/ 1501282 w 3343320"/>
                  <a:gd name="connsiteY31" fmla="*/ 857404 h 2042701"/>
                  <a:gd name="connsiteX32" fmla="*/ 1693578 w 3343320"/>
                  <a:gd name="connsiteY32" fmla="*/ 650960 h 2042701"/>
                  <a:gd name="connsiteX33" fmla="*/ 1746534 w 3343320"/>
                  <a:gd name="connsiteY33" fmla="*/ 659140 h 2042701"/>
                  <a:gd name="connsiteX34" fmla="*/ 1811085 w 3343320"/>
                  <a:gd name="connsiteY34" fmla="*/ 614418 h 2042701"/>
                  <a:gd name="connsiteX35" fmla="*/ 1893630 w 3343320"/>
                  <a:gd name="connsiteY35" fmla="*/ 695711 h 2042701"/>
                  <a:gd name="connsiteX36" fmla="*/ 1975533 w 3343320"/>
                  <a:gd name="connsiteY36" fmla="*/ 773232 h 2042701"/>
                  <a:gd name="connsiteX37" fmla="*/ 2371819 w 3343320"/>
                  <a:gd name="connsiteY37" fmla="*/ 412189 h 2042701"/>
                  <a:gd name="connsiteX38" fmla="*/ 2339182 w 3343320"/>
                  <a:gd name="connsiteY38" fmla="*/ 348708 h 2042701"/>
                  <a:gd name="connsiteX39" fmla="*/ 2439456 w 3343320"/>
                  <a:gd name="connsiteY39" fmla="*/ 260875 h 2042701"/>
                  <a:gd name="connsiteX40" fmla="*/ 2570784 w 3343320"/>
                  <a:gd name="connsiteY40" fmla="*/ 147424 h 2042701"/>
                  <a:gd name="connsiteX41" fmla="*/ 2692100 w 3343320"/>
                  <a:gd name="connsiteY41" fmla="*/ 151084 h 2042701"/>
                  <a:gd name="connsiteX42" fmla="*/ 2831345 w 3343320"/>
                  <a:gd name="connsiteY42" fmla="*/ 38607 h 2042701"/>
                  <a:gd name="connsiteX43" fmla="*/ 2888958 w 3343320"/>
                  <a:gd name="connsiteY43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427735 w 3343320"/>
                  <a:gd name="connsiteY29" fmla="*/ 1060524 h 2042701"/>
                  <a:gd name="connsiteX30" fmla="*/ 1538554 w 3343320"/>
                  <a:gd name="connsiteY30" fmla="*/ 921631 h 2042701"/>
                  <a:gd name="connsiteX31" fmla="*/ 1501282 w 3343320"/>
                  <a:gd name="connsiteY31" fmla="*/ 857404 h 2042701"/>
                  <a:gd name="connsiteX32" fmla="*/ 1693578 w 3343320"/>
                  <a:gd name="connsiteY32" fmla="*/ 650960 h 2042701"/>
                  <a:gd name="connsiteX33" fmla="*/ 1746534 w 3343320"/>
                  <a:gd name="connsiteY33" fmla="*/ 659140 h 2042701"/>
                  <a:gd name="connsiteX34" fmla="*/ 1811085 w 3343320"/>
                  <a:gd name="connsiteY34" fmla="*/ 614418 h 2042701"/>
                  <a:gd name="connsiteX35" fmla="*/ 1893630 w 3343320"/>
                  <a:gd name="connsiteY35" fmla="*/ 695711 h 2042701"/>
                  <a:gd name="connsiteX36" fmla="*/ 1994583 w 3343320"/>
                  <a:gd name="connsiteY36" fmla="*/ 820857 h 2042701"/>
                  <a:gd name="connsiteX37" fmla="*/ 2371819 w 3343320"/>
                  <a:gd name="connsiteY37" fmla="*/ 412189 h 2042701"/>
                  <a:gd name="connsiteX38" fmla="*/ 2339182 w 3343320"/>
                  <a:gd name="connsiteY38" fmla="*/ 348708 h 2042701"/>
                  <a:gd name="connsiteX39" fmla="*/ 2439456 w 3343320"/>
                  <a:gd name="connsiteY39" fmla="*/ 260875 h 2042701"/>
                  <a:gd name="connsiteX40" fmla="*/ 2570784 w 3343320"/>
                  <a:gd name="connsiteY40" fmla="*/ 147424 h 2042701"/>
                  <a:gd name="connsiteX41" fmla="*/ 2692100 w 3343320"/>
                  <a:gd name="connsiteY41" fmla="*/ 151084 h 2042701"/>
                  <a:gd name="connsiteX42" fmla="*/ 2831345 w 3343320"/>
                  <a:gd name="connsiteY42" fmla="*/ 38607 h 2042701"/>
                  <a:gd name="connsiteX43" fmla="*/ 2888958 w 3343320"/>
                  <a:gd name="connsiteY43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427735 w 3343320"/>
                  <a:gd name="connsiteY29" fmla="*/ 1060524 h 2042701"/>
                  <a:gd name="connsiteX30" fmla="*/ 1538554 w 3343320"/>
                  <a:gd name="connsiteY30" fmla="*/ 921631 h 2042701"/>
                  <a:gd name="connsiteX31" fmla="*/ 1501282 w 3343320"/>
                  <a:gd name="connsiteY31" fmla="*/ 857404 h 2042701"/>
                  <a:gd name="connsiteX32" fmla="*/ 1693578 w 3343320"/>
                  <a:gd name="connsiteY32" fmla="*/ 650960 h 2042701"/>
                  <a:gd name="connsiteX33" fmla="*/ 1746534 w 3343320"/>
                  <a:gd name="connsiteY33" fmla="*/ 659140 h 2042701"/>
                  <a:gd name="connsiteX34" fmla="*/ 1811085 w 3343320"/>
                  <a:gd name="connsiteY34" fmla="*/ 614418 h 2042701"/>
                  <a:gd name="connsiteX35" fmla="*/ 1893630 w 3343320"/>
                  <a:gd name="connsiteY35" fmla="*/ 695711 h 2042701"/>
                  <a:gd name="connsiteX36" fmla="*/ 1994583 w 3343320"/>
                  <a:gd name="connsiteY36" fmla="*/ 820857 h 2042701"/>
                  <a:gd name="connsiteX37" fmla="*/ 2409919 w 3343320"/>
                  <a:gd name="connsiteY37" fmla="*/ 421714 h 2042701"/>
                  <a:gd name="connsiteX38" fmla="*/ 2339182 w 3343320"/>
                  <a:gd name="connsiteY38" fmla="*/ 348708 h 2042701"/>
                  <a:gd name="connsiteX39" fmla="*/ 2439456 w 3343320"/>
                  <a:gd name="connsiteY39" fmla="*/ 260875 h 2042701"/>
                  <a:gd name="connsiteX40" fmla="*/ 2570784 w 3343320"/>
                  <a:gd name="connsiteY40" fmla="*/ 147424 h 2042701"/>
                  <a:gd name="connsiteX41" fmla="*/ 2692100 w 3343320"/>
                  <a:gd name="connsiteY41" fmla="*/ 151084 h 2042701"/>
                  <a:gd name="connsiteX42" fmla="*/ 2831345 w 3343320"/>
                  <a:gd name="connsiteY42" fmla="*/ 38607 h 2042701"/>
                  <a:gd name="connsiteX43" fmla="*/ 2888958 w 3343320"/>
                  <a:gd name="connsiteY43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427735 w 3343320"/>
                  <a:gd name="connsiteY29" fmla="*/ 1060524 h 2042701"/>
                  <a:gd name="connsiteX30" fmla="*/ 1538554 w 3343320"/>
                  <a:gd name="connsiteY30" fmla="*/ 921631 h 2042701"/>
                  <a:gd name="connsiteX31" fmla="*/ 1501282 w 3343320"/>
                  <a:gd name="connsiteY31" fmla="*/ 857404 h 2042701"/>
                  <a:gd name="connsiteX32" fmla="*/ 1693578 w 3343320"/>
                  <a:gd name="connsiteY32" fmla="*/ 650960 h 2042701"/>
                  <a:gd name="connsiteX33" fmla="*/ 1746534 w 3343320"/>
                  <a:gd name="connsiteY33" fmla="*/ 659140 h 2042701"/>
                  <a:gd name="connsiteX34" fmla="*/ 1811085 w 3343320"/>
                  <a:gd name="connsiteY34" fmla="*/ 614418 h 2042701"/>
                  <a:gd name="connsiteX35" fmla="*/ 1865055 w 3343320"/>
                  <a:gd name="connsiteY35" fmla="*/ 695711 h 2042701"/>
                  <a:gd name="connsiteX36" fmla="*/ 1994583 w 3343320"/>
                  <a:gd name="connsiteY36" fmla="*/ 820857 h 2042701"/>
                  <a:gd name="connsiteX37" fmla="*/ 2409919 w 3343320"/>
                  <a:gd name="connsiteY37" fmla="*/ 421714 h 2042701"/>
                  <a:gd name="connsiteX38" fmla="*/ 2339182 w 3343320"/>
                  <a:gd name="connsiteY38" fmla="*/ 348708 h 2042701"/>
                  <a:gd name="connsiteX39" fmla="*/ 2439456 w 3343320"/>
                  <a:gd name="connsiteY39" fmla="*/ 260875 h 2042701"/>
                  <a:gd name="connsiteX40" fmla="*/ 2570784 w 3343320"/>
                  <a:gd name="connsiteY40" fmla="*/ 147424 h 2042701"/>
                  <a:gd name="connsiteX41" fmla="*/ 2692100 w 3343320"/>
                  <a:gd name="connsiteY41" fmla="*/ 151084 h 2042701"/>
                  <a:gd name="connsiteX42" fmla="*/ 2831345 w 3343320"/>
                  <a:gd name="connsiteY42" fmla="*/ 38607 h 2042701"/>
                  <a:gd name="connsiteX43" fmla="*/ 2888958 w 3343320"/>
                  <a:gd name="connsiteY43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427735 w 3343320"/>
                  <a:gd name="connsiteY29" fmla="*/ 1060524 h 2042701"/>
                  <a:gd name="connsiteX30" fmla="*/ 1538554 w 3343320"/>
                  <a:gd name="connsiteY30" fmla="*/ 921631 h 2042701"/>
                  <a:gd name="connsiteX31" fmla="*/ 1501282 w 3343320"/>
                  <a:gd name="connsiteY31" fmla="*/ 857404 h 2042701"/>
                  <a:gd name="connsiteX32" fmla="*/ 1693578 w 3343320"/>
                  <a:gd name="connsiteY32" fmla="*/ 650960 h 2042701"/>
                  <a:gd name="connsiteX33" fmla="*/ 1746534 w 3343320"/>
                  <a:gd name="connsiteY33" fmla="*/ 659140 h 2042701"/>
                  <a:gd name="connsiteX34" fmla="*/ 1782510 w 3343320"/>
                  <a:gd name="connsiteY34" fmla="*/ 614418 h 2042701"/>
                  <a:gd name="connsiteX35" fmla="*/ 1865055 w 3343320"/>
                  <a:gd name="connsiteY35" fmla="*/ 695711 h 2042701"/>
                  <a:gd name="connsiteX36" fmla="*/ 1994583 w 3343320"/>
                  <a:gd name="connsiteY36" fmla="*/ 820857 h 2042701"/>
                  <a:gd name="connsiteX37" fmla="*/ 2409919 w 3343320"/>
                  <a:gd name="connsiteY37" fmla="*/ 421714 h 2042701"/>
                  <a:gd name="connsiteX38" fmla="*/ 2339182 w 3343320"/>
                  <a:gd name="connsiteY38" fmla="*/ 348708 h 2042701"/>
                  <a:gd name="connsiteX39" fmla="*/ 2439456 w 3343320"/>
                  <a:gd name="connsiteY39" fmla="*/ 260875 h 2042701"/>
                  <a:gd name="connsiteX40" fmla="*/ 2570784 w 3343320"/>
                  <a:gd name="connsiteY40" fmla="*/ 147424 h 2042701"/>
                  <a:gd name="connsiteX41" fmla="*/ 2692100 w 3343320"/>
                  <a:gd name="connsiteY41" fmla="*/ 151084 h 2042701"/>
                  <a:gd name="connsiteX42" fmla="*/ 2831345 w 3343320"/>
                  <a:gd name="connsiteY42" fmla="*/ 38607 h 2042701"/>
                  <a:gd name="connsiteX43" fmla="*/ 2888958 w 3343320"/>
                  <a:gd name="connsiteY43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437260 w 3343320"/>
                  <a:gd name="connsiteY29" fmla="*/ 1098624 h 2042701"/>
                  <a:gd name="connsiteX30" fmla="*/ 1538554 w 3343320"/>
                  <a:gd name="connsiteY30" fmla="*/ 921631 h 2042701"/>
                  <a:gd name="connsiteX31" fmla="*/ 1501282 w 3343320"/>
                  <a:gd name="connsiteY31" fmla="*/ 857404 h 2042701"/>
                  <a:gd name="connsiteX32" fmla="*/ 1693578 w 3343320"/>
                  <a:gd name="connsiteY32" fmla="*/ 650960 h 2042701"/>
                  <a:gd name="connsiteX33" fmla="*/ 1746534 w 3343320"/>
                  <a:gd name="connsiteY33" fmla="*/ 659140 h 2042701"/>
                  <a:gd name="connsiteX34" fmla="*/ 1782510 w 3343320"/>
                  <a:gd name="connsiteY34" fmla="*/ 614418 h 2042701"/>
                  <a:gd name="connsiteX35" fmla="*/ 1865055 w 3343320"/>
                  <a:gd name="connsiteY35" fmla="*/ 695711 h 2042701"/>
                  <a:gd name="connsiteX36" fmla="*/ 1994583 w 3343320"/>
                  <a:gd name="connsiteY36" fmla="*/ 820857 h 2042701"/>
                  <a:gd name="connsiteX37" fmla="*/ 2409919 w 3343320"/>
                  <a:gd name="connsiteY37" fmla="*/ 421714 h 2042701"/>
                  <a:gd name="connsiteX38" fmla="*/ 2339182 w 3343320"/>
                  <a:gd name="connsiteY38" fmla="*/ 348708 h 2042701"/>
                  <a:gd name="connsiteX39" fmla="*/ 2439456 w 3343320"/>
                  <a:gd name="connsiteY39" fmla="*/ 260875 h 2042701"/>
                  <a:gd name="connsiteX40" fmla="*/ 2570784 w 3343320"/>
                  <a:gd name="connsiteY40" fmla="*/ 147424 h 2042701"/>
                  <a:gd name="connsiteX41" fmla="*/ 2692100 w 3343320"/>
                  <a:gd name="connsiteY41" fmla="*/ 151084 h 2042701"/>
                  <a:gd name="connsiteX42" fmla="*/ 2831345 w 3343320"/>
                  <a:gd name="connsiteY42" fmla="*/ 38607 h 2042701"/>
                  <a:gd name="connsiteX43" fmla="*/ 2888958 w 3343320"/>
                  <a:gd name="connsiteY43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437260 w 3343320"/>
                  <a:gd name="connsiteY29" fmla="*/ 1098624 h 2042701"/>
                  <a:gd name="connsiteX30" fmla="*/ 1538554 w 3343320"/>
                  <a:gd name="connsiteY30" fmla="*/ 921631 h 2042701"/>
                  <a:gd name="connsiteX31" fmla="*/ 1501282 w 3343320"/>
                  <a:gd name="connsiteY31" fmla="*/ 857404 h 2042701"/>
                  <a:gd name="connsiteX32" fmla="*/ 1693578 w 3343320"/>
                  <a:gd name="connsiteY32" fmla="*/ 650960 h 2042701"/>
                  <a:gd name="connsiteX33" fmla="*/ 1746534 w 3343320"/>
                  <a:gd name="connsiteY33" fmla="*/ 659140 h 2042701"/>
                  <a:gd name="connsiteX34" fmla="*/ 1782510 w 3343320"/>
                  <a:gd name="connsiteY34" fmla="*/ 614418 h 2042701"/>
                  <a:gd name="connsiteX35" fmla="*/ 1865055 w 3343320"/>
                  <a:gd name="connsiteY35" fmla="*/ 695711 h 2042701"/>
                  <a:gd name="connsiteX36" fmla="*/ 1994583 w 3343320"/>
                  <a:gd name="connsiteY36" fmla="*/ 820857 h 2042701"/>
                  <a:gd name="connsiteX37" fmla="*/ 2409919 w 3343320"/>
                  <a:gd name="connsiteY37" fmla="*/ 421714 h 2042701"/>
                  <a:gd name="connsiteX38" fmla="*/ 2339182 w 3343320"/>
                  <a:gd name="connsiteY38" fmla="*/ 348708 h 2042701"/>
                  <a:gd name="connsiteX39" fmla="*/ 2439456 w 3343320"/>
                  <a:gd name="connsiteY39" fmla="*/ 260875 h 2042701"/>
                  <a:gd name="connsiteX40" fmla="*/ 2570784 w 3343320"/>
                  <a:gd name="connsiteY40" fmla="*/ 147424 h 2042701"/>
                  <a:gd name="connsiteX41" fmla="*/ 2692100 w 3343320"/>
                  <a:gd name="connsiteY41" fmla="*/ 151084 h 2042701"/>
                  <a:gd name="connsiteX42" fmla="*/ 2831345 w 3343320"/>
                  <a:gd name="connsiteY42" fmla="*/ 38607 h 2042701"/>
                  <a:gd name="connsiteX43" fmla="*/ 2888958 w 3343320"/>
                  <a:gd name="connsiteY43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39151 w 3343320"/>
                  <a:gd name="connsiteY28" fmla="*/ 1142673 h 2042701"/>
                  <a:gd name="connsiteX29" fmla="*/ 1538554 w 3343320"/>
                  <a:gd name="connsiteY29" fmla="*/ 921631 h 2042701"/>
                  <a:gd name="connsiteX30" fmla="*/ 1501282 w 3343320"/>
                  <a:gd name="connsiteY30" fmla="*/ 857404 h 2042701"/>
                  <a:gd name="connsiteX31" fmla="*/ 1693578 w 3343320"/>
                  <a:gd name="connsiteY31" fmla="*/ 650960 h 2042701"/>
                  <a:gd name="connsiteX32" fmla="*/ 1746534 w 3343320"/>
                  <a:gd name="connsiteY32" fmla="*/ 659140 h 2042701"/>
                  <a:gd name="connsiteX33" fmla="*/ 1782510 w 3343320"/>
                  <a:gd name="connsiteY33" fmla="*/ 614418 h 2042701"/>
                  <a:gd name="connsiteX34" fmla="*/ 1865055 w 3343320"/>
                  <a:gd name="connsiteY34" fmla="*/ 695711 h 2042701"/>
                  <a:gd name="connsiteX35" fmla="*/ 1994583 w 3343320"/>
                  <a:gd name="connsiteY35" fmla="*/ 820857 h 2042701"/>
                  <a:gd name="connsiteX36" fmla="*/ 2409919 w 3343320"/>
                  <a:gd name="connsiteY36" fmla="*/ 421714 h 2042701"/>
                  <a:gd name="connsiteX37" fmla="*/ 2339182 w 3343320"/>
                  <a:gd name="connsiteY37" fmla="*/ 348708 h 2042701"/>
                  <a:gd name="connsiteX38" fmla="*/ 2439456 w 3343320"/>
                  <a:gd name="connsiteY38" fmla="*/ 260875 h 2042701"/>
                  <a:gd name="connsiteX39" fmla="*/ 2570784 w 3343320"/>
                  <a:gd name="connsiteY39" fmla="*/ 147424 h 2042701"/>
                  <a:gd name="connsiteX40" fmla="*/ 2692100 w 3343320"/>
                  <a:gd name="connsiteY40" fmla="*/ 151084 h 2042701"/>
                  <a:gd name="connsiteX41" fmla="*/ 2831345 w 3343320"/>
                  <a:gd name="connsiteY41" fmla="*/ 38607 h 2042701"/>
                  <a:gd name="connsiteX42" fmla="*/ 2888958 w 3343320"/>
                  <a:gd name="connsiteY42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10576 w 3343320"/>
                  <a:gd name="connsiteY28" fmla="*/ 1190298 h 2042701"/>
                  <a:gd name="connsiteX29" fmla="*/ 1538554 w 3343320"/>
                  <a:gd name="connsiteY29" fmla="*/ 921631 h 2042701"/>
                  <a:gd name="connsiteX30" fmla="*/ 1501282 w 3343320"/>
                  <a:gd name="connsiteY30" fmla="*/ 857404 h 2042701"/>
                  <a:gd name="connsiteX31" fmla="*/ 1693578 w 3343320"/>
                  <a:gd name="connsiteY31" fmla="*/ 650960 h 2042701"/>
                  <a:gd name="connsiteX32" fmla="*/ 1746534 w 3343320"/>
                  <a:gd name="connsiteY32" fmla="*/ 659140 h 2042701"/>
                  <a:gd name="connsiteX33" fmla="*/ 1782510 w 3343320"/>
                  <a:gd name="connsiteY33" fmla="*/ 614418 h 2042701"/>
                  <a:gd name="connsiteX34" fmla="*/ 1865055 w 3343320"/>
                  <a:gd name="connsiteY34" fmla="*/ 695711 h 2042701"/>
                  <a:gd name="connsiteX35" fmla="*/ 1994583 w 3343320"/>
                  <a:gd name="connsiteY35" fmla="*/ 820857 h 2042701"/>
                  <a:gd name="connsiteX36" fmla="*/ 2409919 w 3343320"/>
                  <a:gd name="connsiteY36" fmla="*/ 421714 h 2042701"/>
                  <a:gd name="connsiteX37" fmla="*/ 2339182 w 3343320"/>
                  <a:gd name="connsiteY37" fmla="*/ 348708 h 2042701"/>
                  <a:gd name="connsiteX38" fmla="*/ 2439456 w 3343320"/>
                  <a:gd name="connsiteY38" fmla="*/ 260875 h 2042701"/>
                  <a:gd name="connsiteX39" fmla="*/ 2570784 w 3343320"/>
                  <a:gd name="connsiteY39" fmla="*/ 147424 h 2042701"/>
                  <a:gd name="connsiteX40" fmla="*/ 2692100 w 3343320"/>
                  <a:gd name="connsiteY40" fmla="*/ 151084 h 2042701"/>
                  <a:gd name="connsiteX41" fmla="*/ 2831345 w 3343320"/>
                  <a:gd name="connsiteY41" fmla="*/ 38607 h 2042701"/>
                  <a:gd name="connsiteX42" fmla="*/ 2888958 w 3343320"/>
                  <a:gd name="connsiteY42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33577 w 3343320"/>
                  <a:gd name="connsiteY27" fmla="*/ 1112645 h 2042701"/>
                  <a:gd name="connsiteX28" fmla="*/ 1310576 w 3343320"/>
                  <a:gd name="connsiteY28" fmla="*/ 1190298 h 2042701"/>
                  <a:gd name="connsiteX29" fmla="*/ 1557604 w 3343320"/>
                  <a:gd name="connsiteY29" fmla="*/ 978781 h 2042701"/>
                  <a:gd name="connsiteX30" fmla="*/ 1501282 w 3343320"/>
                  <a:gd name="connsiteY30" fmla="*/ 857404 h 2042701"/>
                  <a:gd name="connsiteX31" fmla="*/ 1693578 w 3343320"/>
                  <a:gd name="connsiteY31" fmla="*/ 650960 h 2042701"/>
                  <a:gd name="connsiteX32" fmla="*/ 1746534 w 3343320"/>
                  <a:gd name="connsiteY32" fmla="*/ 659140 h 2042701"/>
                  <a:gd name="connsiteX33" fmla="*/ 1782510 w 3343320"/>
                  <a:gd name="connsiteY33" fmla="*/ 614418 h 2042701"/>
                  <a:gd name="connsiteX34" fmla="*/ 1865055 w 3343320"/>
                  <a:gd name="connsiteY34" fmla="*/ 695711 h 2042701"/>
                  <a:gd name="connsiteX35" fmla="*/ 1994583 w 3343320"/>
                  <a:gd name="connsiteY35" fmla="*/ 820857 h 2042701"/>
                  <a:gd name="connsiteX36" fmla="*/ 2409919 w 3343320"/>
                  <a:gd name="connsiteY36" fmla="*/ 421714 h 2042701"/>
                  <a:gd name="connsiteX37" fmla="*/ 2339182 w 3343320"/>
                  <a:gd name="connsiteY37" fmla="*/ 348708 h 2042701"/>
                  <a:gd name="connsiteX38" fmla="*/ 2439456 w 3343320"/>
                  <a:gd name="connsiteY38" fmla="*/ 260875 h 2042701"/>
                  <a:gd name="connsiteX39" fmla="*/ 2570784 w 3343320"/>
                  <a:gd name="connsiteY39" fmla="*/ 147424 h 2042701"/>
                  <a:gd name="connsiteX40" fmla="*/ 2692100 w 3343320"/>
                  <a:gd name="connsiteY40" fmla="*/ 151084 h 2042701"/>
                  <a:gd name="connsiteX41" fmla="*/ 2831345 w 3343320"/>
                  <a:gd name="connsiteY41" fmla="*/ 38607 h 2042701"/>
                  <a:gd name="connsiteX42" fmla="*/ 2888958 w 3343320"/>
                  <a:gd name="connsiteY42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052607 w 3343320"/>
                  <a:gd name="connsiteY26" fmla="*/ 1278082 h 2042701"/>
                  <a:gd name="connsiteX27" fmla="*/ 1252627 w 3343320"/>
                  <a:gd name="connsiteY27" fmla="*/ 1141220 h 2042701"/>
                  <a:gd name="connsiteX28" fmla="*/ 1310576 w 3343320"/>
                  <a:gd name="connsiteY28" fmla="*/ 1190298 h 2042701"/>
                  <a:gd name="connsiteX29" fmla="*/ 1557604 w 3343320"/>
                  <a:gd name="connsiteY29" fmla="*/ 978781 h 2042701"/>
                  <a:gd name="connsiteX30" fmla="*/ 1501282 w 3343320"/>
                  <a:gd name="connsiteY30" fmla="*/ 857404 h 2042701"/>
                  <a:gd name="connsiteX31" fmla="*/ 1693578 w 3343320"/>
                  <a:gd name="connsiteY31" fmla="*/ 650960 h 2042701"/>
                  <a:gd name="connsiteX32" fmla="*/ 1746534 w 3343320"/>
                  <a:gd name="connsiteY32" fmla="*/ 659140 h 2042701"/>
                  <a:gd name="connsiteX33" fmla="*/ 1782510 w 3343320"/>
                  <a:gd name="connsiteY33" fmla="*/ 614418 h 2042701"/>
                  <a:gd name="connsiteX34" fmla="*/ 1865055 w 3343320"/>
                  <a:gd name="connsiteY34" fmla="*/ 695711 h 2042701"/>
                  <a:gd name="connsiteX35" fmla="*/ 1994583 w 3343320"/>
                  <a:gd name="connsiteY35" fmla="*/ 820857 h 2042701"/>
                  <a:gd name="connsiteX36" fmla="*/ 2409919 w 3343320"/>
                  <a:gd name="connsiteY36" fmla="*/ 421714 h 2042701"/>
                  <a:gd name="connsiteX37" fmla="*/ 2339182 w 3343320"/>
                  <a:gd name="connsiteY37" fmla="*/ 348708 h 2042701"/>
                  <a:gd name="connsiteX38" fmla="*/ 2439456 w 3343320"/>
                  <a:gd name="connsiteY38" fmla="*/ 260875 h 2042701"/>
                  <a:gd name="connsiteX39" fmla="*/ 2570784 w 3343320"/>
                  <a:gd name="connsiteY39" fmla="*/ 147424 h 2042701"/>
                  <a:gd name="connsiteX40" fmla="*/ 2692100 w 3343320"/>
                  <a:gd name="connsiteY40" fmla="*/ 151084 h 2042701"/>
                  <a:gd name="connsiteX41" fmla="*/ 2831345 w 3343320"/>
                  <a:gd name="connsiteY41" fmla="*/ 38607 h 2042701"/>
                  <a:gd name="connsiteX42" fmla="*/ 2888958 w 3343320"/>
                  <a:gd name="connsiteY42" fmla="*/ 1105 h 2042701"/>
                  <a:gd name="connsiteX0" fmla="*/ 2363649 w 3343320"/>
                  <a:gd name="connsiteY0" fmla="*/ 1953655 h 2042701"/>
                  <a:gd name="connsiteX1" fmla="*/ 2368308 w 3343320"/>
                  <a:gd name="connsiteY1" fmla="*/ 1958906 h 2042701"/>
                  <a:gd name="connsiteX2" fmla="*/ 2374767 w 3343320"/>
                  <a:gd name="connsiteY2" fmla="*/ 1953655 h 2042701"/>
                  <a:gd name="connsiteX3" fmla="*/ 2363649 w 3343320"/>
                  <a:gd name="connsiteY3" fmla="*/ 1953655 h 2042701"/>
                  <a:gd name="connsiteX4" fmla="*/ 2375333 w 3343320"/>
                  <a:gd name="connsiteY4" fmla="*/ 1409297 h 2042701"/>
                  <a:gd name="connsiteX5" fmla="*/ 2192236 w 3343320"/>
                  <a:gd name="connsiteY5" fmla="*/ 1559552 h 2042701"/>
                  <a:gd name="connsiteX6" fmla="*/ 2121340 w 3343320"/>
                  <a:gd name="connsiteY6" fmla="*/ 1493307 h 2042701"/>
                  <a:gd name="connsiteX7" fmla="*/ 1921075 w 3343320"/>
                  <a:gd name="connsiteY7" fmla="*/ 1704105 h 2042701"/>
                  <a:gd name="connsiteX8" fmla="*/ 2140524 w 3343320"/>
                  <a:gd name="connsiteY8" fmla="*/ 1912589 h 2042701"/>
                  <a:gd name="connsiteX9" fmla="*/ 2230928 w 3343320"/>
                  <a:gd name="connsiteY9" fmla="*/ 1811015 h 2042701"/>
                  <a:gd name="connsiteX10" fmla="*/ 2378445 w 3343320"/>
                  <a:gd name="connsiteY10" fmla="*/ 1942749 h 2042701"/>
                  <a:gd name="connsiteX11" fmla="*/ 2532326 w 3343320"/>
                  <a:gd name="connsiteY11" fmla="*/ 1801717 h 2042701"/>
                  <a:gd name="connsiteX12" fmla="*/ 2636400 w 3343320"/>
                  <a:gd name="connsiteY12" fmla="*/ 1900590 h 2042701"/>
                  <a:gd name="connsiteX13" fmla="*/ 2836664 w 3343320"/>
                  <a:gd name="connsiteY13" fmla="*/ 1689793 h 2042701"/>
                  <a:gd name="connsiteX14" fmla="*/ 2617214 w 3343320"/>
                  <a:gd name="connsiteY14" fmla="*/ 1481308 h 2042701"/>
                  <a:gd name="connsiteX15" fmla="*/ 2541658 w 3343320"/>
                  <a:gd name="connsiteY15" fmla="*/ 1555003 h 2042701"/>
                  <a:gd name="connsiteX16" fmla="*/ 2375333 w 3343320"/>
                  <a:gd name="connsiteY16" fmla="*/ 1409297 h 2042701"/>
                  <a:gd name="connsiteX17" fmla="*/ 2888958 w 3343320"/>
                  <a:gd name="connsiteY17" fmla="*/ 1105 h 2042701"/>
                  <a:gd name="connsiteX18" fmla="*/ 2909143 w 3343320"/>
                  <a:gd name="connsiteY18" fmla="*/ 1494 h 2042701"/>
                  <a:gd name="connsiteX19" fmla="*/ 2997954 w 3343320"/>
                  <a:gd name="connsiteY19" fmla="*/ 91464 h 2042701"/>
                  <a:gd name="connsiteX20" fmla="*/ 3217801 w 3343320"/>
                  <a:gd name="connsiteY20" fmla="*/ 304791 h 2042701"/>
                  <a:gd name="connsiteX21" fmla="*/ 3310997 w 3343320"/>
                  <a:gd name="connsiteY21" fmla="*/ 184708 h 2042701"/>
                  <a:gd name="connsiteX22" fmla="*/ 3343320 w 3343320"/>
                  <a:gd name="connsiteY22" fmla="*/ 2032694 h 2042701"/>
                  <a:gd name="connsiteX23" fmla="*/ 0 w 3343320"/>
                  <a:gd name="connsiteY23" fmla="*/ 2042701 h 2042701"/>
                  <a:gd name="connsiteX24" fmla="*/ 422788 w 3343320"/>
                  <a:gd name="connsiteY24" fmla="*/ 1554496 h 2042701"/>
                  <a:gd name="connsiteX25" fmla="*/ 885747 w 3343320"/>
                  <a:gd name="connsiteY25" fmla="*/ 1114559 h 2042701"/>
                  <a:gd name="connsiteX26" fmla="*/ 1100232 w 3343320"/>
                  <a:gd name="connsiteY26" fmla="*/ 1325707 h 2042701"/>
                  <a:gd name="connsiteX27" fmla="*/ 1252627 w 3343320"/>
                  <a:gd name="connsiteY27" fmla="*/ 1141220 h 2042701"/>
                  <a:gd name="connsiteX28" fmla="*/ 1310576 w 3343320"/>
                  <a:gd name="connsiteY28" fmla="*/ 1190298 h 2042701"/>
                  <a:gd name="connsiteX29" fmla="*/ 1557604 w 3343320"/>
                  <a:gd name="connsiteY29" fmla="*/ 978781 h 2042701"/>
                  <a:gd name="connsiteX30" fmla="*/ 1501282 w 3343320"/>
                  <a:gd name="connsiteY30" fmla="*/ 857404 h 2042701"/>
                  <a:gd name="connsiteX31" fmla="*/ 1693578 w 3343320"/>
                  <a:gd name="connsiteY31" fmla="*/ 650960 h 2042701"/>
                  <a:gd name="connsiteX32" fmla="*/ 1746534 w 3343320"/>
                  <a:gd name="connsiteY32" fmla="*/ 659140 h 2042701"/>
                  <a:gd name="connsiteX33" fmla="*/ 1782510 w 3343320"/>
                  <a:gd name="connsiteY33" fmla="*/ 614418 h 2042701"/>
                  <a:gd name="connsiteX34" fmla="*/ 1865055 w 3343320"/>
                  <a:gd name="connsiteY34" fmla="*/ 695711 h 2042701"/>
                  <a:gd name="connsiteX35" fmla="*/ 1994583 w 3343320"/>
                  <a:gd name="connsiteY35" fmla="*/ 820857 h 2042701"/>
                  <a:gd name="connsiteX36" fmla="*/ 2409919 w 3343320"/>
                  <a:gd name="connsiteY36" fmla="*/ 421714 h 2042701"/>
                  <a:gd name="connsiteX37" fmla="*/ 2339182 w 3343320"/>
                  <a:gd name="connsiteY37" fmla="*/ 348708 h 2042701"/>
                  <a:gd name="connsiteX38" fmla="*/ 2439456 w 3343320"/>
                  <a:gd name="connsiteY38" fmla="*/ 260875 h 2042701"/>
                  <a:gd name="connsiteX39" fmla="*/ 2570784 w 3343320"/>
                  <a:gd name="connsiteY39" fmla="*/ 147424 h 2042701"/>
                  <a:gd name="connsiteX40" fmla="*/ 2692100 w 3343320"/>
                  <a:gd name="connsiteY40" fmla="*/ 151084 h 2042701"/>
                  <a:gd name="connsiteX41" fmla="*/ 2831345 w 3343320"/>
                  <a:gd name="connsiteY41" fmla="*/ 38607 h 2042701"/>
                  <a:gd name="connsiteX42" fmla="*/ 2888958 w 3343320"/>
                  <a:gd name="connsiteY42" fmla="*/ 1105 h 2042701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109757 w 3352845"/>
                  <a:gd name="connsiteY26" fmla="*/ 1325707 h 2033176"/>
                  <a:gd name="connsiteX27" fmla="*/ 1262152 w 3352845"/>
                  <a:gd name="connsiteY27" fmla="*/ 1141220 h 2033176"/>
                  <a:gd name="connsiteX28" fmla="*/ 1320101 w 3352845"/>
                  <a:gd name="connsiteY28" fmla="*/ 1190298 h 2033176"/>
                  <a:gd name="connsiteX29" fmla="*/ 1567129 w 3352845"/>
                  <a:gd name="connsiteY29" fmla="*/ 978781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2004108 w 3352845"/>
                  <a:gd name="connsiteY35" fmla="*/ 820857 h 2033176"/>
                  <a:gd name="connsiteX36" fmla="*/ 2419444 w 3352845"/>
                  <a:gd name="connsiteY36" fmla="*/ 421714 h 2033176"/>
                  <a:gd name="connsiteX37" fmla="*/ 2348707 w 3352845"/>
                  <a:gd name="connsiteY37" fmla="*/ 348708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109757 w 3352845"/>
                  <a:gd name="connsiteY26" fmla="*/ 1325707 h 2033176"/>
                  <a:gd name="connsiteX27" fmla="*/ 1262152 w 3352845"/>
                  <a:gd name="connsiteY27" fmla="*/ 1141220 h 2033176"/>
                  <a:gd name="connsiteX28" fmla="*/ 1320101 w 3352845"/>
                  <a:gd name="connsiteY28" fmla="*/ 1190298 h 2033176"/>
                  <a:gd name="connsiteX29" fmla="*/ 1567129 w 3352845"/>
                  <a:gd name="connsiteY29" fmla="*/ 978781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419444 w 3352845"/>
                  <a:gd name="connsiteY36" fmla="*/ 421714 h 2033176"/>
                  <a:gd name="connsiteX37" fmla="*/ 2348707 w 3352845"/>
                  <a:gd name="connsiteY37" fmla="*/ 348708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109757 w 3352845"/>
                  <a:gd name="connsiteY26" fmla="*/ 1325707 h 2033176"/>
                  <a:gd name="connsiteX27" fmla="*/ 1262152 w 3352845"/>
                  <a:gd name="connsiteY27" fmla="*/ 1141220 h 2033176"/>
                  <a:gd name="connsiteX28" fmla="*/ 1320101 w 3352845"/>
                  <a:gd name="connsiteY28" fmla="*/ 1190298 h 2033176"/>
                  <a:gd name="connsiteX29" fmla="*/ 1567129 w 3352845"/>
                  <a:gd name="connsiteY29" fmla="*/ 978781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93437 w 3352845"/>
                  <a:gd name="connsiteY36" fmla="*/ 408461 h 2033176"/>
                  <a:gd name="connsiteX37" fmla="*/ 2348707 w 3352845"/>
                  <a:gd name="connsiteY37" fmla="*/ 348708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109757 w 3352845"/>
                  <a:gd name="connsiteY26" fmla="*/ 1325707 h 2033176"/>
                  <a:gd name="connsiteX27" fmla="*/ 1262152 w 3352845"/>
                  <a:gd name="connsiteY27" fmla="*/ 1141220 h 2033176"/>
                  <a:gd name="connsiteX28" fmla="*/ 1320101 w 3352845"/>
                  <a:gd name="connsiteY28" fmla="*/ 1190298 h 2033176"/>
                  <a:gd name="connsiteX29" fmla="*/ 1567129 w 3352845"/>
                  <a:gd name="connsiteY29" fmla="*/ 978781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93437 w 3352845"/>
                  <a:gd name="connsiteY36" fmla="*/ 408461 h 2033176"/>
                  <a:gd name="connsiteX37" fmla="*/ 2348707 w 3352845"/>
                  <a:gd name="connsiteY37" fmla="*/ 348708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320101 w 3352845"/>
                  <a:gd name="connsiteY28" fmla="*/ 1190298 h 2033176"/>
                  <a:gd name="connsiteX29" fmla="*/ 1567129 w 3352845"/>
                  <a:gd name="connsiteY29" fmla="*/ 978781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93437 w 3352845"/>
                  <a:gd name="connsiteY36" fmla="*/ 408461 h 2033176"/>
                  <a:gd name="connsiteX37" fmla="*/ 2348707 w 3352845"/>
                  <a:gd name="connsiteY37" fmla="*/ 348708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67129 w 3352845"/>
                  <a:gd name="connsiteY29" fmla="*/ 978781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93437 w 3352845"/>
                  <a:gd name="connsiteY36" fmla="*/ 408461 h 2033176"/>
                  <a:gd name="connsiteX37" fmla="*/ 2348707 w 3352845"/>
                  <a:gd name="connsiteY37" fmla="*/ 348708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93437 w 3352845"/>
                  <a:gd name="connsiteY36" fmla="*/ 408461 h 2033176"/>
                  <a:gd name="connsiteX37" fmla="*/ 2348707 w 3352845"/>
                  <a:gd name="connsiteY37" fmla="*/ 348708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81605 w 3352845"/>
                  <a:gd name="connsiteY36" fmla="*/ 390372 h 2033176"/>
                  <a:gd name="connsiteX37" fmla="*/ 2348707 w 3352845"/>
                  <a:gd name="connsiteY37" fmla="*/ 348708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81605 w 3352845"/>
                  <a:gd name="connsiteY36" fmla="*/ 390372 h 2033176"/>
                  <a:gd name="connsiteX37" fmla="*/ 2348707 w 3352845"/>
                  <a:gd name="connsiteY37" fmla="*/ 366797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81605 w 3352845"/>
                  <a:gd name="connsiteY36" fmla="*/ 390372 h 2033176"/>
                  <a:gd name="connsiteX37" fmla="*/ 2348707 w 3352845"/>
                  <a:gd name="connsiteY37" fmla="*/ 366797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48707 w 3352845"/>
                  <a:gd name="connsiteY36" fmla="*/ 366797 h 2033176"/>
                  <a:gd name="connsiteX37" fmla="*/ 2448981 w 3352845"/>
                  <a:gd name="connsiteY37" fmla="*/ 260875 h 2033176"/>
                  <a:gd name="connsiteX38" fmla="*/ 2580309 w 3352845"/>
                  <a:gd name="connsiteY38" fmla="*/ 147424 h 2033176"/>
                  <a:gd name="connsiteX39" fmla="*/ 2701625 w 3352845"/>
                  <a:gd name="connsiteY39" fmla="*/ 151084 h 2033176"/>
                  <a:gd name="connsiteX40" fmla="*/ 2840870 w 3352845"/>
                  <a:gd name="connsiteY40" fmla="*/ 38607 h 2033176"/>
                  <a:gd name="connsiteX41" fmla="*/ 2898483 w 3352845"/>
                  <a:gd name="connsiteY41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259071 w 3352845"/>
                  <a:gd name="connsiteY36" fmla="*/ 490664 h 2033176"/>
                  <a:gd name="connsiteX37" fmla="*/ 2348707 w 3352845"/>
                  <a:gd name="connsiteY37" fmla="*/ 366797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18235 w 3352845"/>
                  <a:gd name="connsiteY36" fmla="*/ 454486 h 2033176"/>
                  <a:gd name="connsiteX37" fmla="*/ 2348707 w 3352845"/>
                  <a:gd name="connsiteY37" fmla="*/ 366797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24152 w 3352845"/>
                  <a:gd name="connsiteY36" fmla="*/ 448456 h 2033176"/>
                  <a:gd name="connsiteX37" fmla="*/ 2348707 w 3352845"/>
                  <a:gd name="connsiteY37" fmla="*/ 366797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24152 w 3352845"/>
                  <a:gd name="connsiteY36" fmla="*/ 448456 h 2033176"/>
                  <a:gd name="connsiteX37" fmla="*/ 2348707 w 3352845"/>
                  <a:gd name="connsiteY37" fmla="*/ 366797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65565 w 3352845"/>
                  <a:gd name="connsiteY36" fmla="*/ 430368 h 2033176"/>
                  <a:gd name="connsiteX37" fmla="*/ 2348707 w 3352845"/>
                  <a:gd name="connsiteY37" fmla="*/ 366797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65565 w 3352845"/>
                  <a:gd name="connsiteY36" fmla="*/ 430368 h 2033176"/>
                  <a:gd name="connsiteX37" fmla="*/ 2325043 w 3352845"/>
                  <a:gd name="connsiteY37" fmla="*/ 384886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52845"/>
                  <a:gd name="connsiteY0" fmla="*/ 1953655 h 2033176"/>
                  <a:gd name="connsiteX1" fmla="*/ 2377833 w 3352845"/>
                  <a:gd name="connsiteY1" fmla="*/ 1958906 h 2033176"/>
                  <a:gd name="connsiteX2" fmla="*/ 2384292 w 3352845"/>
                  <a:gd name="connsiteY2" fmla="*/ 1953655 h 2033176"/>
                  <a:gd name="connsiteX3" fmla="*/ 2373174 w 3352845"/>
                  <a:gd name="connsiteY3" fmla="*/ 1953655 h 2033176"/>
                  <a:gd name="connsiteX4" fmla="*/ 2384858 w 3352845"/>
                  <a:gd name="connsiteY4" fmla="*/ 1409297 h 2033176"/>
                  <a:gd name="connsiteX5" fmla="*/ 2201761 w 3352845"/>
                  <a:gd name="connsiteY5" fmla="*/ 1559552 h 2033176"/>
                  <a:gd name="connsiteX6" fmla="*/ 2130865 w 3352845"/>
                  <a:gd name="connsiteY6" fmla="*/ 1493307 h 2033176"/>
                  <a:gd name="connsiteX7" fmla="*/ 1930600 w 3352845"/>
                  <a:gd name="connsiteY7" fmla="*/ 1704105 h 2033176"/>
                  <a:gd name="connsiteX8" fmla="*/ 2150049 w 3352845"/>
                  <a:gd name="connsiteY8" fmla="*/ 1912589 h 2033176"/>
                  <a:gd name="connsiteX9" fmla="*/ 2240453 w 3352845"/>
                  <a:gd name="connsiteY9" fmla="*/ 1811015 h 2033176"/>
                  <a:gd name="connsiteX10" fmla="*/ 2387970 w 3352845"/>
                  <a:gd name="connsiteY10" fmla="*/ 1942749 h 2033176"/>
                  <a:gd name="connsiteX11" fmla="*/ 2541851 w 3352845"/>
                  <a:gd name="connsiteY11" fmla="*/ 1801717 h 2033176"/>
                  <a:gd name="connsiteX12" fmla="*/ 2645925 w 3352845"/>
                  <a:gd name="connsiteY12" fmla="*/ 1900590 h 2033176"/>
                  <a:gd name="connsiteX13" fmla="*/ 2846189 w 3352845"/>
                  <a:gd name="connsiteY13" fmla="*/ 1689793 h 2033176"/>
                  <a:gd name="connsiteX14" fmla="*/ 2626739 w 3352845"/>
                  <a:gd name="connsiteY14" fmla="*/ 1481308 h 2033176"/>
                  <a:gd name="connsiteX15" fmla="*/ 2551183 w 3352845"/>
                  <a:gd name="connsiteY15" fmla="*/ 1555003 h 2033176"/>
                  <a:gd name="connsiteX16" fmla="*/ 2384858 w 3352845"/>
                  <a:gd name="connsiteY16" fmla="*/ 1409297 h 2033176"/>
                  <a:gd name="connsiteX17" fmla="*/ 2898483 w 3352845"/>
                  <a:gd name="connsiteY17" fmla="*/ 1105 h 2033176"/>
                  <a:gd name="connsiteX18" fmla="*/ 2918668 w 3352845"/>
                  <a:gd name="connsiteY18" fmla="*/ 1494 h 2033176"/>
                  <a:gd name="connsiteX19" fmla="*/ 3007479 w 3352845"/>
                  <a:gd name="connsiteY19" fmla="*/ 91464 h 2033176"/>
                  <a:gd name="connsiteX20" fmla="*/ 3227326 w 3352845"/>
                  <a:gd name="connsiteY20" fmla="*/ 304791 h 2033176"/>
                  <a:gd name="connsiteX21" fmla="*/ 3320522 w 3352845"/>
                  <a:gd name="connsiteY21" fmla="*/ 184708 h 2033176"/>
                  <a:gd name="connsiteX22" fmla="*/ 3352845 w 3352845"/>
                  <a:gd name="connsiteY22" fmla="*/ 2032694 h 2033176"/>
                  <a:gd name="connsiteX23" fmla="*/ 0 w 3352845"/>
                  <a:gd name="connsiteY23" fmla="*/ 2033176 h 2033176"/>
                  <a:gd name="connsiteX24" fmla="*/ 432313 w 3352845"/>
                  <a:gd name="connsiteY24" fmla="*/ 1554496 h 2033176"/>
                  <a:gd name="connsiteX25" fmla="*/ 895272 w 3352845"/>
                  <a:gd name="connsiteY25" fmla="*/ 1114559 h 2033176"/>
                  <a:gd name="connsiteX26" fmla="*/ 1057742 w 3352845"/>
                  <a:gd name="connsiteY26" fmla="*/ 1312454 h 2033176"/>
                  <a:gd name="connsiteX27" fmla="*/ 1262152 w 3352845"/>
                  <a:gd name="connsiteY27" fmla="*/ 1141220 h 2033176"/>
                  <a:gd name="connsiteX28" fmla="*/ 1281091 w 3352845"/>
                  <a:gd name="connsiteY28" fmla="*/ 1190298 h 2033176"/>
                  <a:gd name="connsiteX29" fmla="*/ 1502111 w 3352845"/>
                  <a:gd name="connsiteY29" fmla="*/ 952276 h 2033176"/>
                  <a:gd name="connsiteX30" fmla="*/ 1510807 w 3352845"/>
                  <a:gd name="connsiteY30" fmla="*/ 857404 h 2033176"/>
                  <a:gd name="connsiteX31" fmla="*/ 1703103 w 3352845"/>
                  <a:gd name="connsiteY31" fmla="*/ 650960 h 2033176"/>
                  <a:gd name="connsiteX32" fmla="*/ 1756059 w 3352845"/>
                  <a:gd name="connsiteY32" fmla="*/ 659140 h 2033176"/>
                  <a:gd name="connsiteX33" fmla="*/ 1792035 w 3352845"/>
                  <a:gd name="connsiteY33" fmla="*/ 614418 h 2033176"/>
                  <a:gd name="connsiteX34" fmla="*/ 1874580 w 3352845"/>
                  <a:gd name="connsiteY34" fmla="*/ 695711 h 2033176"/>
                  <a:gd name="connsiteX35" fmla="*/ 1991105 w 3352845"/>
                  <a:gd name="connsiteY35" fmla="*/ 794351 h 2033176"/>
                  <a:gd name="connsiteX36" fmla="*/ 2365565 w 3352845"/>
                  <a:gd name="connsiteY36" fmla="*/ 430368 h 2033176"/>
                  <a:gd name="connsiteX37" fmla="*/ 2325043 w 3352845"/>
                  <a:gd name="connsiteY37" fmla="*/ 384886 h 2033176"/>
                  <a:gd name="connsiteX38" fmla="*/ 2448981 w 3352845"/>
                  <a:gd name="connsiteY38" fmla="*/ 260875 h 2033176"/>
                  <a:gd name="connsiteX39" fmla="*/ 2580309 w 3352845"/>
                  <a:gd name="connsiteY39" fmla="*/ 147424 h 2033176"/>
                  <a:gd name="connsiteX40" fmla="*/ 2701625 w 3352845"/>
                  <a:gd name="connsiteY40" fmla="*/ 151084 h 2033176"/>
                  <a:gd name="connsiteX41" fmla="*/ 2840870 w 3352845"/>
                  <a:gd name="connsiteY41" fmla="*/ 38607 h 2033176"/>
                  <a:gd name="connsiteX42" fmla="*/ 2898483 w 3352845"/>
                  <a:gd name="connsiteY42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874580 w 3324080"/>
                  <a:gd name="connsiteY34" fmla="*/ 695711 h 2033176"/>
                  <a:gd name="connsiteX35" fmla="*/ 1991105 w 3324080"/>
                  <a:gd name="connsiteY35" fmla="*/ 794351 h 2033176"/>
                  <a:gd name="connsiteX36" fmla="*/ 2365565 w 3324080"/>
                  <a:gd name="connsiteY36" fmla="*/ 430368 h 2033176"/>
                  <a:gd name="connsiteX37" fmla="*/ 2325043 w 3324080"/>
                  <a:gd name="connsiteY37" fmla="*/ 384886 h 2033176"/>
                  <a:gd name="connsiteX38" fmla="*/ 2448981 w 3324080"/>
                  <a:gd name="connsiteY38" fmla="*/ 260875 h 2033176"/>
                  <a:gd name="connsiteX39" fmla="*/ 2580309 w 3324080"/>
                  <a:gd name="connsiteY39" fmla="*/ 147424 h 2033176"/>
                  <a:gd name="connsiteX40" fmla="*/ 2701625 w 3324080"/>
                  <a:gd name="connsiteY40" fmla="*/ 151084 h 2033176"/>
                  <a:gd name="connsiteX41" fmla="*/ 2840870 w 3324080"/>
                  <a:gd name="connsiteY41" fmla="*/ 38607 h 2033176"/>
                  <a:gd name="connsiteX42" fmla="*/ 2898483 w 3324080"/>
                  <a:gd name="connsiteY42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874580 w 3324080"/>
                  <a:gd name="connsiteY34" fmla="*/ 695711 h 2033176"/>
                  <a:gd name="connsiteX35" fmla="*/ 1981516 w 3324080"/>
                  <a:gd name="connsiteY35" fmla="*/ 794351 h 2033176"/>
                  <a:gd name="connsiteX36" fmla="*/ 2365565 w 3324080"/>
                  <a:gd name="connsiteY36" fmla="*/ 430368 h 2033176"/>
                  <a:gd name="connsiteX37" fmla="*/ 2325043 w 3324080"/>
                  <a:gd name="connsiteY37" fmla="*/ 384886 h 2033176"/>
                  <a:gd name="connsiteX38" fmla="*/ 2448981 w 3324080"/>
                  <a:gd name="connsiteY38" fmla="*/ 260875 h 2033176"/>
                  <a:gd name="connsiteX39" fmla="*/ 2580309 w 3324080"/>
                  <a:gd name="connsiteY39" fmla="*/ 147424 h 2033176"/>
                  <a:gd name="connsiteX40" fmla="*/ 2701625 w 3324080"/>
                  <a:gd name="connsiteY40" fmla="*/ 151084 h 2033176"/>
                  <a:gd name="connsiteX41" fmla="*/ 2840870 w 3324080"/>
                  <a:gd name="connsiteY41" fmla="*/ 38607 h 2033176"/>
                  <a:gd name="connsiteX42" fmla="*/ 2898483 w 3324080"/>
                  <a:gd name="connsiteY42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874580 w 3324080"/>
                  <a:gd name="connsiteY34" fmla="*/ 695711 h 2033176"/>
                  <a:gd name="connsiteX35" fmla="*/ 1981516 w 3324080"/>
                  <a:gd name="connsiteY35" fmla="*/ 794351 h 2033176"/>
                  <a:gd name="connsiteX36" fmla="*/ 2365565 w 3324080"/>
                  <a:gd name="connsiteY36" fmla="*/ 430368 h 2033176"/>
                  <a:gd name="connsiteX37" fmla="*/ 2325043 w 3324080"/>
                  <a:gd name="connsiteY37" fmla="*/ 384886 h 2033176"/>
                  <a:gd name="connsiteX38" fmla="*/ 2448981 w 3324080"/>
                  <a:gd name="connsiteY38" fmla="*/ 260875 h 2033176"/>
                  <a:gd name="connsiteX39" fmla="*/ 2580309 w 3324080"/>
                  <a:gd name="connsiteY39" fmla="*/ 147424 h 2033176"/>
                  <a:gd name="connsiteX40" fmla="*/ 2701625 w 3324080"/>
                  <a:gd name="connsiteY40" fmla="*/ 151084 h 2033176"/>
                  <a:gd name="connsiteX41" fmla="*/ 2840870 w 3324080"/>
                  <a:gd name="connsiteY41" fmla="*/ 38607 h 2033176"/>
                  <a:gd name="connsiteX42" fmla="*/ 2898483 w 3324080"/>
                  <a:gd name="connsiteY42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874580 w 3324080"/>
                  <a:gd name="connsiteY34" fmla="*/ 695711 h 2033176"/>
                  <a:gd name="connsiteX35" fmla="*/ 2365565 w 3324080"/>
                  <a:gd name="connsiteY35" fmla="*/ 430368 h 2033176"/>
                  <a:gd name="connsiteX36" fmla="*/ 2325043 w 3324080"/>
                  <a:gd name="connsiteY36" fmla="*/ 384886 h 2033176"/>
                  <a:gd name="connsiteX37" fmla="*/ 2448981 w 3324080"/>
                  <a:gd name="connsiteY37" fmla="*/ 260875 h 2033176"/>
                  <a:gd name="connsiteX38" fmla="*/ 2580309 w 3324080"/>
                  <a:gd name="connsiteY38" fmla="*/ 147424 h 2033176"/>
                  <a:gd name="connsiteX39" fmla="*/ 2701625 w 3324080"/>
                  <a:gd name="connsiteY39" fmla="*/ 151084 h 2033176"/>
                  <a:gd name="connsiteX40" fmla="*/ 2840870 w 3324080"/>
                  <a:gd name="connsiteY40" fmla="*/ 38607 h 2033176"/>
                  <a:gd name="connsiteX41" fmla="*/ 2898483 w 3324080"/>
                  <a:gd name="connsiteY41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956082 w 3324080"/>
                  <a:gd name="connsiteY34" fmla="*/ 788548 h 2033176"/>
                  <a:gd name="connsiteX35" fmla="*/ 2365565 w 3324080"/>
                  <a:gd name="connsiteY35" fmla="*/ 430368 h 2033176"/>
                  <a:gd name="connsiteX36" fmla="*/ 2325043 w 3324080"/>
                  <a:gd name="connsiteY36" fmla="*/ 384886 h 2033176"/>
                  <a:gd name="connsiteX37" fmla="*/ 2448981 w 3324080"/>
                  <a:gd name="connsiteY37" fmla="*/ 260875 h 2033176"/>
                  <a:gd name="connsiteX38" fmla="*/ 2580309 w 3324080"/>
                  <a:gd name="connsiteY38" fmla="*/ 147424 h 2033176"/>
                  <a:gd name="connsiteX39" fmla="*/ 2701625 w 3324080"/>
                  <a:gd name="connsiteY39" fmla="*/ 151084 h 2033176"/>
                  <a:gd name="connsiteX40" fmla="*/ 2840870 w 3324080"/>
                  <a:gd name="connsiteY40" fmla="*/ 38607 h 2033176"/>
                  <a:gd name="connsiteX41" fmla="*/ 2898483 w 3324080"/>
                  <a:gd name="connsiteY41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956082 w 3324080"/>
                  <a:gd name="connsiteY34" fmla="*/ 788548 h 2033176"/>
                  <a:gd name="connsiteX35" fmla="*/ 2365565 w 3324080"/>
                  <a:gd name="connsiteY35" fmla="*/ 430368 h 2033176"/>
                  <a:gd name="connsiteX36" fmla="*/ 2325043 w 3324080"/>
                  <a:gd name="connsiteY36" fmla="*/ 384886 h 2033176"/>
                  <a:gd name="connsiteX37" fmla="*/ 2448981 w 3324080"/>
                  <a:gd name="connsiteY37" fmla="*/ 260875 h 2033176"/>
                  <a:gd name="connsiteX38" fmla="*/ 2580309 w 3324080"/>
                  <a:gd name="connsiteY38" fmla="*/ 147424 h 2033176"/>
                  <a:gd name="connsiteX39" fmla="*/ 2701625 w 3324080"/>
                  <a:gd name="connsiteY39" fmla="*/ 151084 h 2033176"/>
                  <a:gd name="connsiteX40" fmla="*/ 2840870 w 3324080"/>
                  <a:gd name="connsiteY40" fmla="*/ 38607 h 2033176"/>
                  <a:gd name="connsiteX41" fmla="*/ 2898483 w 3324080"/>
                  <a:gd name="connsiteY41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956082 w 3324080"/>
                  <a:gd name="connsiteY34" fmla="*/ 788548 h 2033176"/>
                  <a:gd name="connsiteX35" fmla="*/ 2365565 w 3324080"/>
                  <a:gd name="connsiteY35" fmla="*/ 430368 h 2033176"/>
                  <a:gd name="connsiteX36" fmla="*/ 2325043 w 3324080"/>
                  <a:gd name="connsiteY36" fmla="*/ 384886 h 2033176"/>
                  <a:gd name="connsiteX37" fmla="*/ 2448981 w 3324080"/>
                  <a:gd name="connsiteY37" fmla="*/ 260875 h 2033176"/>
                  <a:gd name="connsiteX38" fmla="*/ 2580309 w 3324080"/>
                  <a:gd name="connsiteY38" fmla="*/ 147424 h 2033176"/>
                  <a:gd name="connsiteX39" fmla="*/ 2701625 w 3324080"/>
                  <a:gd name="connsiteY39" fmla="*/ 151084 h 2033176"/>
                  <a:gd name="connsiteX40" fmla="*/ 2840870 w 3324080"/>
                  <a:gd name="connsiteY40" fmla="*/ 38607 h 2033176"/>
                  <a:gd name="connsiteX41" fmla="*/ 2898483 w 3324080"/>
                  <a:gd name="connsiteY41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956082 w 3324080"/>
                  <a:gd name="connsiteY34" fmla="*/ 788548 h 2033176"/>
                  <a:gd name="connsiteX35" fmla="*/ 2365565 w 3324080"/>
                  <a:gd name="connsiteY35" fmla="*/ 430368 h 2033176"/>
                  <a:gd name="connsiteX36" fmla="*/ 2325043 w 3324080"/>
                  <a:gd name="connsiteY36" fmla="*/ 384886 h 2033176"/>
                  <a:gd name="connsiteX37" fmla="*/ 2448981 w 3324080"/>
                  <a:gd name="connsiteY37" fmla="*/ 260875 h 2033176"/>
                  <a:gd name="connsiteX38" fmla="*/ 2580309 w 3324080"/>
                  <a:gd name="connsiteY38" fmla="*/ 147424 h 2033176"/>
                  <a:gd name="connsiteX39" fmla="*/ 2701625 w 3324080"/>
                  <a:gd name="connsiteY39" fmla="*/ 151084 h 2033176"/>
                  <a:gd name="connsiteX40" fmla="*/ 2840870 w 3324080"/>
                  <a:gd name="connsiteY40" fmla="*/ 38607 h 2033176"/>
                  <a:gd name="connsiteX41" fmla="*/ 2898483 w 3324080"/>
                  <a:gd name="connsiteY41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2365565 w 3324080"/>
                  <a:gd name="connsiteY34" fmla="*/ 430368 h 2033176"/>
                  <a:gd name="connsiteX35" fmla="*/ 2325043 w 3324080"/>
                  <a:gd name="connsiteY35" fmla="*/ 384886 h 2033176"/>
                  <a:gd name="connsiteX36" fmla="*/ 2448981 w 3324080"/>
                  <a:gd name="connsiteY36" fmla="*/ 260875 h 2033176"/>
                  <a:gd name="connsiteX37" fmla="*/ 2580309 w 3324080"/>
                  <a:gd name="connsiteY37" fmla="*/ 147424 h 2033176"/>
                  <a:gd name="connsiteX38" fmla="*/ 2701625 w 3324080"/>
                  <a:gd name="connsiteY38" fmla="*/ 151084 h 2033176"/>
                  <a:gd name="connsiteX39" fmla="*/ 2840870 w 3324080"/>
                  <a:gd name="connsiteY39" fmla="*/ 38607 h 2033176"/>
                  <a:gd name="connsiteX40" fmla="*/ 2898483 w 3324080"/>
                  <a:gd name="connsiteY40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946862 w 3324080"/>
                  <a:gd name="connsiteY34" fmla="*/ 561025 h 2033176"/>
                  <a:gd name="connsiteX35" fmla="*/ 2365565 w 3324080"/>
                  <a:gd name="connsiteY35" fmla="*/ 430368 h 2033176"/>
                  <a:gd name="connsiteX36" fmla="*/ 2325043 w 3324080"/>
                  <a:gd name="connsiteY36" fmla="*/ 384886 h 2033176"/>
                  <a:gd name="connsiteX37" fmla="*/ 2448981 w 3324080"/>
                  <a:gd name="connsiteY37" fmla="*/ 260875 h 2033176"/>
                  <a:gd name="connsiteX38" fmla="*/ 2580309 w 3324080"/>
                  <a:gd name="connsiteY38" fmla="*/ 147424 h 2033176"/>
                  <a:gd name="connsiteX39" fmla="*/ 2701625 w 3324080"/>
                  <a:gd name="connsiteY39" fmla="*/ 151084 h 2033176"/>
                  <a:gd name="connsiteX40" fmla="*/ 2840870 w 3324080"/>
                  <a:gd name="connsiteY40" fmla="*/ 38607 h 2033176"/>
                  <a:gd name="connsiteX41" fmla="*/ 2898483 w 3324080"/>
                  <a:gd name="connsiteY41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994804 w 3324080"/>
                  <a:gd name="connsiteY34" fmla="*/ 785786 h 2033176"/>
                  <a:gd name="connsiteX35" fmla="*/ 2365565 w 3324080"/>
                  <a:gd name="connsiteY35" fmla="*/ 430368 h 2033176"/>
                  <a:gd name="connsiteX36" fmla="*/ 2325043 w 3324080"/>
                  <a:gd name="connsiteY36" fmla="*/ 384886 h 2033176"/>
                  <a:gd name="connsiteX37" fmla="*/ 2448981 w 3324080"/>
                  <a:gd name="connsiteY37" fmla="*/ 260875 h 2033176"/>
                  <a:gd name="connsiteX38" fmla="*/ 2580309 w 3324080"/>
                  <a:gd name="connsiteY38" fmla="*/ 147424 h 2033176"/>
                  <a:gd name="connsiteX39" fmla="*/ 2701625 w 3324080"/>
                  <a:gd name="connsiteY39" fmla="*/ 151084 h 2033176"/>
                  <a:gd name="connsiteX40" fmla="*/ 2840870 w 3324080"/>
                  <a:gd name="connsiteY40" fmla="*/ 38607 h 2033176"/>
                  <a:gd name="connsiteX41" fmla="*/ 2898483 w 3324080"/>
                  <a:gd name="connsiteY41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994804 w 3324080"/>
                  <a:gd name="connsiteY34" fmla="*/ 785786 h 2033176"/>
                  <a:gd name="connsiteX35" fmla="*/ 2365565 w 3324080"/>
                  <a:gd name="connsiteY35" fmla="*/ 430368 h 2033176"/>
                  <a:gd name="connsiteX36" fmla="*/ 2325043 w 3324080"/>
                  <a:gd name="connsiteY36" fmla="*/ 384886 h 2033176"/>
                  <a:gd name="connsiteX37" fmla="*/ 2448981 w 3324080"/>
                  <a:gd name="connsiteY37" fmla="*/ 260875 h 2033176"/>
                  <a:gd name="connsiteX38" fmla="*/ 2580309 w 3324080"/>
                  <a:gd name="connsiteY38" fmla="*/ 147424 h 2033176"/>
                  <a:gd name="connsiteX39" fmla="*/ 2701625 w 3324080"/>
                  <a:gd name="connsiteY39" fmla="*/ 151084 h 2033176"/>
                  <a:gd name="connsiteX40" fmla="*/ 2840870 w 3324080"/>
                  <a:gd name="connsiteY40" fmla="*/ 38607 h 2033176"/>
                  <a:gd name="connsiteX41" fmla="*/ 2898483 w 3324080"/>
                  <a:gd name="connsiteY41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994804 w 3324080"/>
                  <a:gd name="connsiteY34" fmla="*/ 785786 h 2033176"/>
                  <a:gd name="connsiteX35" fmla="*/ 2365565 w 3324080"/>
                  <a:gd name="connsiteY35" fmla="*/ 430368 h 2033176"/>
                  <a:gd name="connsiteX36" fmla="*/ 2325043 w 3324080"/>
                  <a:gd name="connsiteY36" fmla="*/ 384886 h 2033176"/>
                  <a:gd name="connsiteX37" fmla="*/ 2448981 w 3324080"/>
                  <a:gd name="connsiteY37" fmla="*/ 260875 h 2033176"/>
                  <a:gd name="connsiteX38" fmla="*/ 2580309 w 3324080"/>
                  <a:gd name="connsiteY38" fmla="*/ 147424 h 2033176"/>
                  <a:gd name="connsiteX39" fmla="*/ 2701625 w 3324080"/>
                  <a:gd name="connsiteY39" fmla="*/ 151084 h 2033176"/>
                  <a:gd name="connsiteX40" fmla="*/ 2840870 w 3324080"/>
                  <a:gd name="connsiteY40" fmla="*/ 38607 h 2033176"/>
                  <a:gd name="connsiteX41" fmla="*/ 2898483 w 3324080"/>
                  <a:gd name="connsiteY41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56059 w 3324080"/>
                  <a:gd name="connsiteY32" fmla="*/ 659140 h 2033176"/>
                  <a:gd name="connsiteX33" fmla="*/ 1792035 w 3324080"/>
                  <a:gd name="connsiteY33" fmla="*/ 614418 h 2033176"/>
                  <a:gd name="connsiteX34" fmla="*/ 1980422 w 3324080"/>
                  <a:gd name="connsiteY34" fmla="*/ 805330 h 2033176"/>
                  <a:gd name="connsiteX35" fmla="*/ 2365565 w 3324080"/>
                  <a:gd name="connsiteY35" fmla="*/ 430368 h 2033176"/>
                  <a:gd name="connsiteX36" fmla="*/ 2325043 w 3324080"/>
                  <a:gd name="connsiteY36" fmla="*/ 384886 h 2033176"/>
                  <a:gd name="connsiteX37" fmla="*/ 2448981 w 3324080"/>
                  <a:gd name="connsiteY37" fmla="*/ 260875 h 2033176"/>
                  <a:gd name="connsiteX38" fmla="*/ 2580309 w 3324080"/>
                  <a:gd name="connsiteY38" fmla="*/ 147424 h 2033176"/>
                  <a:gd name="connsiteX39" fmla="*/ 2701625 w 3324080"/>
                  <a:gd name="connsiteY39" fmla="*/ 151084 h 2033176"/>
                  <a:gd name="connsiteX40" fmla="*/ 2840870 w 3324080"/>
                  <a:gd name="connsiteY40" fmla="*/ 38607 h 2033176"/>
                  <a:gd name="connsiteX41" fmla="*/ 2898483 w 3324080"/>
                  <a:gd name="connsiteY41" fmla="*/ 1105 h 2033176"/>
                  <a:gd name="connsiteX0" fmla="*/ 2373174 w 3324080"/>
                  <a:gd name="connsiteY0" fmla="*/ 1953655 h 2033176"/>
                  <a:gd name="connsiteX1" fmla="*/ 2377833 w 3324080"/>
                  <a:gd name="connsiteY1" fmla="*/ 1958906 h 2033176"/>
                  <a:gd name="connsiteX2" fmla="*/ 2384292 w 3324080"/>
                  <a:gd name="connsiteY2" fmla="*/ 1953655 h 2033176"/>
                  <a:gd name="connsiteX3" fmla="*/ 2373174 w 3324080"/>
                  <a:gd name="connsiteY3" fmla="*/ 1953655 h 2033176"/>
                  <a:gd name="connsiteX4" fmla="*/ 2384858 w 3324080"/>
                  <a:gd name="connsiteY4" fmla="*/ 1409297 h 2033176"/>
                  <a:gd name="connsiteX5" fmla="*/ 2201761 w 3324080"/>
                  <a:gd name="connsiteY5" fmla="*/ 1559552 h 2033176"/>
                  <a:gd name="connsiteX6" fmla="*/ 2130865 w 3324080"/>
                  <a:gd name="connsiteY6" fmla="*/ 1493307 h 2033176"/>
                  <a:gd name="connsiteX7" fmla="*/ 1930600 w 3324080"/>
                  <a:gd name="connsiteY7" fmla="*/ 1704105 h 2033176"/>
                  <a:gd name="connsiteX8" fmla="*/ 2150049 w 3324080"/>
                  <a:gd name="connsiteY8" fmla="*/ 1912589 h 2033176"/>
                  <a:gd name="connsiteX9" fmla="*/ 2240453 w 3324080"/>
                  <a:gd name="connsiteY9" fmla="*/ 1811015 h 2033176"/>
                  <a:gd name="connsiteX10" fmla="*/ 2387970 w 3324080"/>
                  <a:gd name="connsiteY10" fmla="*/ 1942749 h 2033176"/>
                  <a:gd name="connsiteX11" fmla="*/ 2541851 w 3324080"/>
                  <a:gd name="connsiteY11" fmla="*/ 1801717 h 2033176"/>
                  <a:gd name="connsiteX12" fmla="*/ 2645925 w 3324080"/>
                  <a:gd name="connsiteY12" fmla="*/ 1900590 h 2033176"/>
                  <a:gd name="connsiteX13" fmla="*/ 2846189 w 3324080"/>
                  <a:gd name="connsiteY13" fmla="*/ 1689793 h 2033176"/>
                  <a:gd name="connsiteX14" fmla="*/ 2626739 w 3324080"/>
                  <a:gd name="connsiteY14" fmla="*/ 1481308 h 2033176"/>
                  <a:gd name="connsiteX15" fmla="*/ 2551183 w 3324080"/>
                  <a:gd name="connsiteY15" fmla="*/ 1555003 h 2033176"/>
                  <a:gd name="connsiteX16" fmla="*/ 2384858 w 3324080"/>
                  <a:gd name="connsiteY16" fmla="*/ 1409297 h 2033176"/>
                  <a:gd name="connsiteX17" fmla="*/ 2898483 w 3324080"/>
                  <a:gd name="connsiteY17" fmla="*/ 1105 h 2033176"/>
                  <a:gd name="connsiteX18" fmla="*/ 2918668 w 3324080"/>
                  <a:gd name="connsiteY18" fmla="*/ 1494 h 2033176"/>
                  <a:gd name="connsiteX19" fmla="*/ 3007479 w 3324080"/>
                  <a:gd name="connsiteY19" fmla="*/ 91464 h 2033176"/>
                  <a:gd name="connsiteX20" fmla="*/ 3227326 w 3324080"/>
                  <a:gd name="connsiteY20" fmla="*/ 304791 h 2033176"/>
                  <a:gd name="connsiteX21" fmla="*/ 3320522 w 3324080"/>
                  <a:gd name="connsiteY21" fmla="*/ 184708 h 2033176"/>
                  <a:gd name="connsiteX22" fmla="*/ 3324080 w 3324080"/>
                  <a:gd name="connsiteY22" fmla="*/ 2027808 h 2033176"/>
                  <a:gd name="connsiteX23" fmla="*/ 0 w 3324080"/>
                  <a:gd name="connsiteY23" fmla="*/ 2033176 h 2033176"/>
                  <a:gd name="connsiteX24" fmla="*/ 432313 w 3324080"/>
                  <a:gd name="connsiteY24" fmla="*/ 1554496 h 2033176"/>
                  <a:gd name="connsiteX25" fmla="*/ 895272 w 3324080"/>
                  <a:gd name="connsiteY25" fmla="*/ 1114559 h 2033176"/>
                  <a:gd name="connsiteX26" fmla="*/ 1057742 w 3324080"/>
                  <a:gd name="connsiteY26" fmla="*/ 1312454 h 2033176"/>
                  <a:gd name="connsiteX27" fmla="*/ 1262152 w 3324080"/>
                  <a:gd name="connsiteY27" fmla="*/ 1141220 h 2033176"/>
                  <a:gd name="connsiteX28" fmla="*/ 1281091 w 3324080"/>
                  <a:gd name="connsiteY28" fmla="*/ 1190298 h 2033176"/>
                  <a:gd name="connsiteX29" fmla="*/ 1502111 w 3324080"/>
                  <a:gd name="connsiteY29" fmla="*/ 952276 h 2033176"/>
                  <a:gd name="connsiteX30" fmla="*/ 1510807 w 3324080"/>
                  <a:gd name="connsiteY30" fmla="*/ 857404 h 2033176"/>
                  <a:gd name="connsiteX31" fmla="*/ 1703103 w 3324080"/>
                  <a:gd name="connsiteY31" fmla="*/ 650960 h 2033176"/>
                  <a:gd name="connsiteX32" fmla="*/ 1741677 w 3324080"/>
                  <a:gd name="connsiteY32" fmla="*/ 668912 h 2033176"/>
                  <a:gd name="connsiteX33" fmla="*/ 1792035 w 3324080"/>
                  <a:gd name="connsiteY33" fmla="*/ 614418 h 2033176"/>
                  <a:gd name="connsiteX34" fmla="*/ 1980422 w 3324080"/>
                  <a:gd name="connsiteY34" fmla="*/ 805330 h 2033176"/>
                  <a:gd name="connsiteX35" fmla="*/ 2365565 w 3324080"/>
                  <a:gd name="connsiteY35" fmla="*/ 430368 h 2033176"/>
                  <a:gd name="connsiteX36" fmla="*/ 2325043 w 3324080"/>
                  <a:gd name="connsiteY36" fmla="*/ 384886 h 2033176"/>
                  <a:gd name="connsiteX37" fmla="*/ 2448981 w 3324080"/>
                  <a:gd name="connsiteY37" fmla="*/ 260875 h 2033176"/>
                  <a:gd name="connsiteX38" fmla="*/ 2580309 w 3324080"/>
                  <a:gd name="connsiteY38" fmla="*/ 147424 h 2033176"/>
                  <a:gd name="connsiteX39" fmla="*/ 2701625 w 3324080"/>
                  <a:gd name="connsiteY39" fmla="*/ 151084 h 2033176"/>
                  <a:gd name="connsiteX40" fmla="*/ 2840870 w 3324080"/>
                  <a:gd name="connsiteY40" fmla="*/ 38607 h 2033176"/>
                  <a:gd name="connsiteX41" fmla="*/ 2898483 w 3324080"/>
                  <a:gd name="connsiteY41" fmla="*/ 1105 h 2033176"/>
                  <a:gd name="connsiteX0" fmla="*/ 2373174 w 3324080"/>
                  <a:gd name="connsiteY0" fmla="*/ 1991721 h 2071242"/>
                  <a:gd name="connsiteX1" fmla="*/ 2377833 w 3324080"/>
                  <a:gd name="connsiteY1" fmla="*/ 1996972 h 2071242"/>
                  <a:gd name="connsiteX2" fmla="*/ 2384292 w 3324080"/>
                  <a:gd name="connsiteY2" fmla="*/ 1991721 h 2071242"/>
                  <a:gd name="connsiteX3" fmla="*/ 2373174 w 3324080"/>
                  <a:gd name="connsiteY3" fmla="*/ 1991721 h 2071242"/>
                  <a:gd name="connsiteX4" fmla="*/ 2384858 w 3324080"/>
                  <a:gd name="connsiteY4" fmla="*/ 1447363 h 2071242"/>
                  <a:gd name="connsiteX5" fmla="*/ 2201761 w 3324080"/>
                  <a:gd name="connsiteY5" fmla="*/ 1597618 h 2071242"/>
                  <a:gd name="connsiteX6" fmla="*/ 2130865 w 3324080"/>
                  <a:gd name="connsiteY6" fmla="*/ 1531373 h 2071242"/>
                  <a:gd name="connsiteX7" fmla="*/ 1930600 w 3324080"/>
                  <a:gd name="connsiteY7" fmla="*/ 1742171 h 2071242"/>
                  <a:gd name="connsiteX8" fmla="*/ 2150049 w 3324080"/>
                  <a:gd name="connsiteY8" fmla="*/ 1950655 h 2071242"/>
                  <a:gd name="connsiteX9" fmla="*/ 2240453 w 3324080"/>
                  <a:gd name="connsiteY9" fmla="*/ 1849081 h 2071242"/>
                  <a:gd name="connsiteX10" fmla="*/ 2387970 w 3324080"/>
                  <a:gd name="connsiteY10" fmla="*/ 1980815 h 2071242"/>
                  <a:gd name="connsiteX11" fmla="*/ 2541851 w 3324080"/>
                  <a:gd name="connsiteY11" fmla="*/ 1839783 h 2071242"/>
                  <a:gd name="connsiteX12" fmla="*/ 2645925 w 3324080"/>
                  <a:gd name="connsiteY12" fmla="*/ 1938656 h 2071242"/>
                  <a:gd name="connsiteX13" fmla="*/ 2846189 w 3324080"/>
                  <a:gd name="connsiteY13" fmla="*/ 1727859 h 2071242"/>
                  <a:gd name="connsiteX14" fmla="*/ 2626739 w 3324080"/>
                  <a:gd name="connsiteY14" fmla="*/ 1519374 h 2071242"/>
                  <a:gd name="connsiteX15" fmla="*/ 2551183 w 3324080"/>
                  <a:gd name="connsiteY15" fmla="*/ 1593069 h 2071242"/>
                  <a:gd name="connsiteX16" fmla="*/ 2384858 w 3324080"/>
                  <a:gd name="connsiteY16" fmla="*/ 1447363 h 2071242"/>
                  <a:gd name="connsiteX17" fmla="*/ 2864924 w 3324080"/>
                  <a:gd name="connsiteY17" fmla="*/ 82 h 2071242"/>
                  <a:gd name="connsiteX18" fmla="*/ 2918668 w 3324080"/>
                  <a:gd name="connsiteY18" fmla="*/ 39560 h 2071242"/>
                  <a:gd name="connsiteX19" fmla="*/ 3007479 w 3324080"/>
                  <a:gd name="connsiteY19" fmla="*/ 129530 h 2071242"/>
                  <a:gd name="connsiteX20" fmla="*/ 3227326 w 3324080"/>
                  <a:gd name="connsiteY20" fmla="*/ 342857 h 2071242"/>
                  <a:gd name="connsiteX21" fmla="*/ 3320522 w 3324080"/>
                  <a:gd name="connsiteY21" fmla="*/ 222774 h 2071242"/>
                  <a:gd name="connsiteX22" fmla="*/ 3324080 w 3324080"/>
                  <a:gd name="connsiteY22" fmla="*/ 2065874 h 2071242"/>
                  <a:gd name="connsiteX23" fmla="*/ 0 w 3324080"/>
                  <a:gd name="connsiteY23" fmla="*/ 2071242 h 2071242"/>
                  <a:gd name="connsiteX24" fmla="*/ 432313 w 3324080"/>
                  <a:gd name="connsiteY24" fmla="*/ 1592562 h 2071242"/>
                  <a:gd name="connsiteX25" fmla="*/ 895272 w 3324080"/>
                  <a:gd name="connsiteY25" fmla="*/ 1152625 h 2071242"/>
                  <a:gd name="connsiteX26" fmla="*/ 1057742 w 3324080"/>
                  <a:gd name="connsiteY26" fmla="*/ 1350520 h 2071242"/>
                  <a:gd name="connsiteX27" fmla="*/ 1262152 w 3324080"/>
                  <a:gd name="connsiteY27" fmla="*/ 1179286 h 2071242"/>
                  <a:gd name="connsiteX28" fmla="*/ 1281091 w 3324080"/>
                  <a:gd name="connsiteY28" fmla="*/ 1228364 h 2071242"/>
                  <a:gd name="connsiteX29" fmla="*/ 1502111 w 3324080"/>
                  <a:gd name="connsiteY29" fmla="*/ 990342 h 2071242"/>
                  <a:gd name="connsiteX30" fmla="*/ 1510807 w 3324080"/>
                  <a:gd name="connsiteY30" fmla="*/ 895470 h 2071242"/>
                  <a:gd name="connsiteX31" fmla="*/ 1703103 w 3324080"/>
                  <a:gd name="connsiteY31" fmla="*/ 689026 h 2071242"/>
                  <a:gd name="connsiteX32" fmla="*/ 1741677 w 3324080"/>
                  <a:gd name="connsiteY32" fmla="*/ 706978 h 2071242"/>
                  <a:gd name="connsiteX33" fmla="*/ 1792035 w 3324080"/>
                  <a:gd name="connsiteY33" fmla="*/ 652484 h 2071242"/>
                  <a:gd name="connsiteX34" fmla="*/ 1980422 w 3324080"/>
                  <a:gd name="connsiteY34" fmla="*/ 843396 h 2071242"/>
                  <a:gd name="connsiteX35" fmla="*/ 2365565 w 3324080"/>
                  <a:gd name="connsiteY35" fmla="*/ 468434 h 2071242"/>
                  <a:gd name="connsiteX36" fmla="*/ 2325043 w 3324080"/>
                  <a:gd name="connsiteY36" fmla="*/ 422952 h 2071242"/>
                  <a:gd name="connsiteX37" fmla="*/ 2448981 w 3324080"/>
                  <a:gd name="connsiteY37" fmla="*/ 298941 h 2071242"/>
                  <a:gd name="connsiteX38" fmla="*/ 2580309 w 3324080"/>
                  <a:gd name="connsiteY38" fmla="*/ 185490 h 2071242"/>
                  <a:gd name="connsiteX39" fmla="*/ 2701625 w 3324080"/>
                  <a:gd name="connsiteY39" fmla="*/ 189150 h 2071242"/>
                  <a:gd name="connsiteX40" fmla="*/ 2840870 w 3324080"/>
                  <a:gd name="connsiteY40" fmla="*/ 76673 h 2071242"/>
                  <a:gd name="connsiteX41" fmla="*/ 2864924 w 3324080"/>
                  <a:gd name="connsiteY41" fmla="*/ 82 h 2071242"/>
                  <a:gd name="connsiteX0" fmla="*/ 2373174 w 3324080"/>
                  <a:gd name="connsiteY0" fmla="*/ 1991721 h 2071242"/>
                  <a:gd name="connsiteX1" fmla="*/ 2377833 w 3324080"/>
                  <a:gd name="connsiteY1" fmla="*/ 1996972 h 2071242"/>
                  <a:gd name="connsiteX2" fmla="*/ 2384292 w 3324080"/>
                  <a:gd name="connsiteY2" fmla="*/ 1991721 h 2071242"/>
                  <a:gd name="connsiteX3" fmla="*/ 2373174 w 3324080"/>
                  <a:gd name="connsiteY3" fmla="*/ 1991721 h 2071242"/>
                  <a:gd name="connsiteX4" fmla="*/ 2384858 w 3324080"/>
                  <a:gd name="connsiteY4" fmla="*/ 1447363 h 2071242"/>
                  <a:gd name="connsiteX5" fmla="*/ 2201761 w 3324080"/>
                  <a:gd name="connsiteY5" fmla="*/ 1597618 h 2071242"/>
                  <a:gd name="connsiteX6" fmla="*/ 2130865 w 3324080"/>
                  <a:gd name="connsiteY6" fmla="*/ 1531373 h 2071242"/>
                  <a:gd name="connsiteX7" fmla="*/ 1930600 w 3324080"/>
                  <a:gd name="connsiteY7" fmla="*/ 1742171 h 2071242"/>
                  <a:gd name="connsiteX8" fmla="*/ 2150049 w 3324080"/>
                  <a:gd name="connsiteY8" fmla="*/ 1950655 h 2071242"/>
                  <a:gd name="connsiteX9" fmla="*/ 2240453 w 3324080"/>
                  <a:gd name="connsiteY9" fmla="*/ 1849081 h 2071242"/>
                  <a:gd name="connsiteX10" fmla="*/ 2387970 w 3324080"/>
                  <a:gd name="connsiteY10" fmla="*/ 1980815 h 2071242"/>
                  <a:gd name="connsiteX11" fmla="*/ 2541851 w 3324080"/>
                  <a:gd name="connsiteY11" fmla="*/ 1839783 h 2071242"/>
                  <a:gd name="connsiteX12" fmla="*/ 2645925 w 3324080"/>
                  <a:gd name="connsiteY12" fmla="*/ 1938656 h 2071242"/>
                  <a:gd name="connsiteX13" fmla="*/ 2846189 w 3324080"/>
                  <a:gd name="connsiteY13" fmla="*/ 1727859 h 2071242"/>
                  <a:gd name="connsiteX14" fmla="*/ 2626739 w 3324080"/>
                  <a:gd name="connsiteY14" fmla="*/ 1519374 h 2071242"/>
                  <a:gd name="connsiteX15" fmla="*/ 2551183 w 3324080"/>
                  <a:gd name="connsiteY15" fmla="*/ 1593069 h 2071242"/>
                  <a:gd name="connsiteX16" fmla="*/ 2384858 w 3324080"/>
                  <a:gd name="connsiteY16" fmla="*/ 1447363 h 2071242"/>
                  <a:gd name="connsiteX17" fmla="*/ 2864924 w 3324080"/>
                  <a:gd name="connsiteY17" fmla="*/ 82 h 2071242"/>
                  <a:gd name="connsiteX18" fmla="*/ 2918668 w 3324080"/>
                  <a:gd name="connsiteY18" fmla="*/ 39560 h 2071242"/>
                  <a:gd name="connsiteX19" fmla="*/ 3007479 w 3324080"/>
                  <a:gd name="connsiteY19" fmla="*/ 129530 h 2071242"/>
                  <a:gd name="connsiteX20" fmla="*/ 3227326 w 3324080"/>
                  <a:gd name="connsiteY20" fmla="*/ 342857 h 2071242"/>
                  <a:gd name="connsiteX21" fmla="*/ 3320522 w 3324080"/>
                  <a:gd name="connsiteY21" fmla="*/ 222774 h 2071242"/>
                  <a:gd name="connsiteX22" fmla="*/ 3324080 w 3324080"/>
                  <a:gd name="connsiteY22" fmla="*/ 2065874 h 2071242"/>
                  <a:gd name="connsiteX23" fmla="*/ 0 w 3324080"/>
                  <a:gd name="connsiteY23" fmla="*/ 2071242 h 2071242"/>
                  <a:gd name="connsiteX24" fmla="*/ 432313 w 3324080"/>
                  <a:gd name="connsiteY24" fmla="*/ 1592562 h 2071242"/>
                  <a:gd name="connsiteX25" fmla="*/ 895272 w 3324080"/>
                  <a:gd name="connsiteY25" fmla="*/ 1152625 h 2071242"/>
                  <a:gd name="connsiteX26" fmla="*/ 1057742 w 3324080"/>
                  <a:gd name="connsiteY26" fmla="*/ 1350520 h 2071242"/>
                  <a:gd name="connsiteX27" fmla="*/ 1262152 w 3324080"/>
                  <a:gd name="connsiteY27" fmla="*/ 1179286 h 2071242"/>
                  <a:gd name="connsiteX28" fmla="*/ 1281091 w 3324080"/>
                  <a:gd name="connsiteY28" fmla="*/ 1228364 h 2071242"/>
                  <a:gd name="connsiteX29" fmla="*/ 1502111 w 3324080"/>
                  <a:gd name="connsiteY29" fmla="*/ 990342 h 2071242"/>
                  <a:gd name="connsiteX30" fmla="*/ 1510807 w 3324080"/>
                  <a:gd name="connsiteY30" fmla="*/ 895470 h 2071242"/>
                  <a:gd name="connsiteX31" fmla="*/ 1703103 w 3324080"/>
                  <a:gd name="connsiteY31" fmla="*/ 689026 h 2071242"/>
                  <a:gd name="connsiteX32" fmla="*/ 1741677 w 3324080"/>
                  <a:gd name="connsiteY32" fmla="*/ 706978 h 2071242"/>
                  <a:gd name="connsiteX33" fmla="*/ 1792035 w 3324080"/>
                  <a:gd name="connsiteY33" fmla="*/ 652484 h 2071242"/>
                  <a:gd name="connsiteX34" fmla="*/ 1980422 w 3324080"/>
                  <a:gd name="connsiteY34" fmla="*/ 843396 h 2071242"/>
                  <a:gd name="connsiteX35" fmla="*/ 2365565 w 3324080"/>
                  <a:gd name="connsiteY35" fmla="*/ 468434 h 2071242"/>
                  <a:gd name="connsiteX36" fmla="*/ 2325043 w 3324080"/>
                  <a:gd name="connsiteY36" fmla="*/ 422952 h 2071242"/>
                  <a:gd name="connsiteX37" fmla="*/ 2448981 w 3324080"/>
                  <a:gd name="connsiteY37" fmla="*/ 298941 h 2071242"/>
                  <a:gd name="connsiteX38" fmla="*/ 2580309 w 3324080"/>
                  <a:gd name="connsiteY38" fmla="*/ 185490 h 2071242"/>
                  <a:gd name="connsiteX39" fmla="*/ 2701625 w 3324080"/>
                  <a:gd name="connsiteY39" fmla="*/ 189150 h 2071242"/>
                  <a:gd name="connsiteX40" fmla="*/ 2792927 w 3324080"/>
                  <a:gd name="connsiteY40" fmla="*/ 47357 h 2071242"/>
                  <a:gd name="connsiteX41" fmla="*/ 2864924 w 3324080"/>
                  <a:gd name="connsiteY41" fmla="*/ 82 h 2071242"/>
                  <a:gd name="connsiteX0" fmla="*/ 2373174 w 3324080"/>
                  <a:gd name="connsiteY0" fmla="*/ 1991721 h 2071242"/>
                  <a:gd name="connsiteX1" fmla="*/ 2377833 w 3324080"/>
                  <a:gd name="connsiteY1" fmla="*/ 1996972 h 2071242"/>
                  <a:gd name="connsiteX2" fmla="*/ 2384292 w 3324080"/>
                  <a:gd name="connsiteY2" fmla="*/ 1991721 h 2071242"/>
                  <a:gd name="connsiteX3" fmla="*/ 2373174 w 3324080"/>
                  <a:gd name="connsiteY3" fmla="*/ 1991721 h 2071242"/>
                  <a:gd name="connsiteX4" fmla="*/ 2384858 w 3324080"/>
                  <a:gd name="connsiteY4" fmla="*/ 1447363 h 2071242"/>
                  <a:gd name="connsiteX5" fmla="*/ 2201761 w 3324080"/>
                  <a:gd name="connsiteY5" fmla="*/ 1597618 h 2071242"/>
                  <a:gd name="connsiteX6" fmla="*/ 2130865 w 3324080"/>
                  <a:gd name="connsiteY6" fmla="*/ 1531373 h 2071242"/>
                  <a:gd name="connsiteX7" fmla="*/ 1930600 w 3324080"/>
                  <a:gd name="connsiteY7" fmla="*/ 1742171 h 2071242"/>
                  <a:gd name="connsiteX8" fmla="*/ 2150049 w 3324080"/>
                  <a:gd name="connsiteY8" fmla="*/ 1950655 h 2071242"/>
                  <a:gd name="connsiteX9" fmla="*/ 2240453 w 3324080"/>
                  <a:gd name="connsiteY9" fmla="*/ 1849081 h 2071242"/>
                  <a:gd name="connsiteX10" fmla="*/ 2387970 w 3324080"/>
                  <a:gd name="connsiteY10" fmla="*/ 1980815 h 2071242"/>
                  <a:gd name="connsiteX11" fmla="*/ 2541851 w 3324080"/>
                  <a:gd name="connsiteY11" fmla="*/ 1839783 h 2071242"/>
                  <a:gd name="connsiteX12" fmla="*/ 2645925 w 3324080"/>
                  <a:gd name="connsiteY12" fmla="*/ 1938656 h 2071242"/>
                  <a:gd name="connsiteX13" fmla="*/ 2846189 w 3324080"/>
                  <a:gd name="connsiteY13" fmla="*/ 1727859 h 2071242"/>
                  <a:gd name="connsiteX14" fmla="*/ 2626739 w 3324080"/>
                  <a:gd name="connsiteY14" fmla="*/ 1519374 h 2071242"/>
                  <a:gd name="connsiteX15" fmla="*/ 2551183 w 3324080"/>
                  <a:gd name="connsiteY15" fmla="*/ 1593069 h 2071242"/>
                  <a:gd name="connsiteX16" fmla="*/ 2384858 w 3324080"/>
                  <a:gd name="connsiteY16" fmla="*/ 1447363 h 2071242"/>
                  <a:gd name="connsiteX17" fmla="*/ 2864924 w 3324080"/>
                  <a:gd name="connsiteY17" fmla="*/ 82 h 2071242"/>
                  <a:gd name="connsiteX18" fmla="*/ 2918668 w 3324080"/>
                  <a:gd name="connsiteY18" fmla="*/ 39560 h 2071242"/>
                  <a:gd name="connsiteX19" fmla="*/ 3007479 w 3324080"/>
                  <a:gd name="connsiteY19" fmla="*/ 129530 h 2071242"/>
                  <a:gd name="connsiteX20" fmla="*/ 3227326 w 3324080"/>
                  <a:gd name="connsiteY20" fmla="*/ 342857 h 2071242"/>
                  <a:gd name="connsiteX21" fmla="*/ 3320522 w 3324080"/>
                  <a:gd name="connsiteY21" fmla="*/ 222774 h 2071242"/>
                  <a:gd name="connsiteX22" fmla="*/ 3324080 w 3324080"/>
                  <a:gd name="connsiteY22" fmla="*/ 2065874 h 2071242"/>
                  <a:gd name="connsiteX23" fmla="*/ 0 w 3324080"/>
                  <a:gd name="connsiteY23" fmla="*/ 2071242 h 2071242"/>
                  <a:gd name="connsiteX24" fmla="*/ 432313 w 3324080"/>
                  <a:gd name="connsiteY24" fmla="*/ 1592562 h 2071242"/>
                  <a:gd name="connsiteX25" fmla="*/ 895272 w 3324080"/>
                  <a:gd name="connsiteY25" fmla="*/ 1152625 h 2071242"/>
                  <a:gd name="connsiteX26" fmla="*/ 1057742 w 3324080"/>
                  <a:gd name="connsiteY26" fmla="*/ 1350520 h 2071242"/>
                  <a:gd name="connsiteX27" fmla="*/ 1262152 w 3324080"/>
                  <a:gd name="connsiteY27" fmla="*/ 1179286 h 2071242"/>
                  <a:gd name="connsiteX28" fmla="*/ 1281091 w 3324080"/>
                  <a:gd name="connsiteY28" fmla="*/ 1228364 h 2071242"/>
                  <a:gd name="connsiteX29" fmla="*/ 1502111 w 3324080"/>
                  <a:gd name="connsiteY29" fmla="*/ 990342 h 2071242"/>
                  <a:gd name="connsiteX30" fmla="*/ 1510807 w 3324080"/>
                  <a:gd name="connsiteY30" fmla="*/ 895470 h 2071242"/>
                  <a:gd name="connsiteX31" fmla="*/ 1703103 w 3324080"/>
                  <a:gd name="connsiteY31" fmla="*/ 689026 h 2071242"/>
                  <a:gd name="connsiteX32" fmla="*/ 1741677 w 3324080"/>
                  <a:gd name="connsiteY32" fmla="*/ 706978 h 2071242"/>
                  <a:gd name="connsiteX33" fmla="*/ 1792035 w 3324080"/>
                  <a:gd name="connsiteY33" fmla="*/ 652484 h 2071242"/>
                  <a:gd name="connsiteX34" fmla="*/ 1980422 w 3324080"/>
                  <a:gd name="connsiteY34" fmla="*/ 843396 h 2071242"/>
                  <a:gd name="connsiteX35" fmla="*/ 2365565 w 3324080"/>
                  <a:gd name="connsiteY35" fmla="*/ 468434 h 2071242"/>
                  <a:gd name="connsiteX36" fmla="*/ 2325043 w 3324080"/>
                  <a:gd name="connsiteY36" fmla="*/ 422952 h 2071242"/>
                  <a:gd name="connsiteX37" fmla="*/ 2448981 w 3324080"/>
                  <a:gd name="connsiteY37" fmla="*/ 298941 h 2071242"/>
                  <a:gd name="connsiteX38" fmla="*/ 2580309 w 3324080"/>
                  <a:gd name="connsiteY38" fmla="*/ 185490 h 2071242"/>
                  <a:gd name="connsiteX39" fmla="*/ 2701625 w 3324080"/>
                  <a:gd name="connsiteY39" fmla="*/ 189150 h 2071242"/>
                  <a:gd name="connsiteX40" fmla="*/ 2802516 w 3324080"/>
                  <a:gd name="connsiteY40" fmla="*/ 62016 h 2071242"/>
                  <a:gd name="connsiteX41" fmla="*/ 2864924 w 3324080"/>
                  <a:gd name="connsiteY41" fmla="*/ 82 h 2071242"/>
                  <a:gd name="connsiteX0" fmla="*/ 2373174 w 3324080"/>
                  <a:gd name="connsiteY0" fmla="*/ 1991721 h 2071242"/>
                  <a:gd name="connsiteX1" fmla="*/ 2377833 w 3324080"/>
                  <a:gd name="connsiteY1" fmla="*/ 1996972 h 2071242"/>
                  <a:gd name="connsiteX2" fmla="*/ 2384292 w 3324080"/>
                  <a:gd name="connsiteY2" fmla="*/ 1991721 h 2071242"/>
                  <a:gd name="connsiteX3" fmla="*/ 2373174 w 3324080"/>
                  <a:gd name="connsiteY3" fmla="*/ 1991721 h 2071242"/>
                  <a:gd name="connsiteX4" fmla="*/ 2384858 w 3324080"/>
                  <a:gd name="connsiteY4" fmla="*/ 1447363 h 2071242"/>
                  <a:gd name="connsiteX5" fmla="*/ 2201761 w 3324080"/>
                  <a:gd name="connsiteY5" fmla="*/ 1597618 h 2071242"/>
                  <a:gd name="connsiteX6" fmla="*/ 2130865 w 3324080"/>
                  <a:gd name="connsiteY6" fmla="*/ 1531373 h 2071242"/>
                  <a:gd name="connsiteX7" fmla="*/ 1930600 w 3324080"/>
                  <a:gd name="connsiteY7" fmla="*/ 1742171 h 2071242"/>
                  <a:gd name="connsiteX8" fmla="*/ 2150049 w 3324080"/>
                  <a:gd name="connsiteY8" fmla="*/ 1950655 h 2071242"/>
                  <a:gd name="connsiteX9" fmla="*/ 2240453 w 3324080"/>
                  <a:gd name="connsiteY9" fmla="*/ 1849081 h 2071242"/>
                  <a:gd name="connsiteX10" fmla="*/ 2387970 w 3324080"/>
                  <a:gd name="connsiteY10" fmla="*/ 1980815 h 2071242"/>
                  <a:gd name="connsiteX11" fmla="*/ 2541851 w 3324080"/>
                  <a:gd name="connsiteY11" fmla="*/ 1839783 h 2071242"/>
                  <a:gd name="connsiteX12" fmla="*/ 2645925 w 3324080"/>
                  <a:gd name="connsiteY12" fmla="*/ 1938656 h 2071242"/>
                  <a:gd name="connsiteX13" fmla="*/ 2846189 w 3324080"/>
                  <a:gd name="connsiteY13" fmla="*/ 1727859 h 2071242"/>
                  <a:gd name="connsiteX14" fmla="*/ 2626739 w 3324080"/>
                  <a:gd name="connsiteY14" fmla="*/ 1519374 h 2071242"/>
                  <a:gd name="connsiteX15" fmla="*/ 2551183 w 3324080"/>
                  <a:gd name="connsiteY15" fmla="*/ 1593069 h 2071242"/>
                  <a:gd name="connsiteX16" fmla="*/ 2384858 w 3324080"/>
                  <a:gd name="connsiteY16" fmla="*/ 1447363 h 2071242"/>
                  <a:gd name="connsiteX17" fmla="*/ 2864924 w 3324080"/>
                  <a:gd name="connsiteY17" fmla="*/ 82 h 2071242"/>
                  <a:gd name="connsiteX18" fmla="*/ 2918668 w 3324080"/>
                  <a:gd name="connsiteY18" fmla="*/ 39560 h 2071242"/>
                  <a:gd name="connsiteX19" fmla="*/ 3007479 w 3324080"/>
                  <a:gd name="connsiteY19" fmla="*/ 129530 h 2071242"/>
                  <a:gd name="connsiteX20" fmla="*/ 3227326 w 3324080"/>
                  <a:gd name="connsiteY20" fmla="*/ 342857 h 2071242"/>
                  <a:gd name="connsiteX21" fmla="*/ 3320522 w 3324080"/>
                  <a:gd name="connsiteY21" fmla="*/ 222774 h 2071242"/>
                  <a:gd name="connsiteX22" fmla="*/ 3324080 w 3324080"/>
                  <a:gd name="connsiteY22" fmla="*/ 2065874 h 2071242"/>
                  <a:gd name="connsiteX23" fmla="*/ 0 w 3324080"/>
                  <a:gd name="connsiteY23" fmla="*/ 2071242 h 2071242"/>
                  <a:gd name="connsiteX24" fmla="*/ 432313 w 3324080"/>
                  <a:gd name="connsiteY24" fmla="*/ 1592562 h 2071242"/>
                  <a:gd name="connsiteX25" fmla="*/ 895272 w 3324080"/>
                  <a:gd name="connsiteY25" fmla="*/ 1152625 h 2071242"/>
                  <a:gd name="connsiteX26" fmla="*/ 1057742 w 3324080"/>
                  <a:gd name="connsiteY26" fmla="*/ 1350520 h 2071242"/>
                  <a:gd name="connsiteX27" fmla="*/ 1262152 w 3324080"/>
                  <a:gd name="connsiteY27" fmla="*/ 1179286 h 2071242"/>
                  <a:gd name="connsiteX28" fmla="*/ 1281091 w 3324080"/>
                  <a:gd name="connsiteY28" fmla="*/ 1228364 h 2071242"/>
                  <a:gd name="connsiteX29" fmla="*/ 1502111 w 3324080"/>
                  <a:gd name="connsiteY29" fmla="*/ 990342 h 2071242"/>
                  <a:gd name="connsiteX30" fmla="*/ 1510807 w 3324080"/>
                  <a:gd name="connsiteY30" fmla="*/ 895470 h 2071242"/>
                  <a:gd name="connsiteX31" fmla="*/ 1703103 w 3324080"/>
                  <a:gd name="connsiteY31" fmla="*/ 689026 h 2071242"/>
                  <a:gd name="connsiteX32" fmla="*/ 1741677 w 3324080"/>
                  <a:gd name="connsiteY32" fmla="*/ 706978 h 2071242"/>
                  <a:gd name="connsiteX33" fmla="*/ 1792035 w 3324080"/>
                  <a:gd name="connsiteY33" fmla="*/ 652484 h 2071242"/>
                  <a:gd name="connsiteX34" fmla="*/ 1980422 w 3324080"/>
                  <a:gd name="connsiteY34" fmla="*/ 843396 h 2071242"/>
                  <a:gd name="connsiteX35" fmla="*/ 2365565 w 3324080"/>
                  <a:gd name="connsiteY35" fmla="*/ 468434 h 2071242"/>
                  <a:gd name="connsiteX36" fmla="*/ 2325043 w 3324080"/>
                  <a:gd name="connsiteY36" fmla="*/ 422952 h 2071242"/>
                  <a:gd name="connsiteX37" fmla="*/ 2448981 w 3324080"/>
                  <a:gd name="connsiteY37" fmla="*/ 298941 h 2071242"/>
                  <a:gd name="connsiteX38" fmla="*/ 2580309 w 3324080"/>
                  <a:gd name="connsiteY38" fmla="*/ 185490 h 2071242"/>
                  <a:gd name="connsiteX39" fmla="*/ 2701625 w 3324080"/>
                  <a:gd name="connsiteY39" fmla="*/ 189150 h 2071242"/>
                  <a:gd name="connsiteX40" fmla="*/ 2802516 w 3324080"/>
                  <a:gd name="connsiteY40" fmla="*/ 62016 h 2071242"/>
                  <a:gd name="connsiteX41" fmla="*/ 2864924 w 3324080"/>
                  <a:gd name="connsiteY41" fmla="*/ 82 h 2071242"/>
                  <a:gd name="connsiteX0" fmla="*/ 2373174 w 3324080"/>
                  <a:gd name="connsiteY0" fmla="*/ 1991721 h 2071242"/>
                  <a:gd name="connsiteX1" fmla="*/ 2377833 w 3324080"/>
                  <a:gd name="connsiteY1" fmla="*/ 1996972 h 2071242"/>
                  <a:gd name="connsiteX2" fmla="*/ 2384292 w 3324080"/>
                  <a:gd name="connsiteY2" fmla="*/ 1991721 h 2071242"/>
                  <a:gd name="connsiteX3" fmla="*/ 2373174 w 3324080"/>
                  <a:gd name="connsiteY3" fmla="*/ 1991721 h 2071242"/>
                  <a:gd name="connsiteX4" fmla="*/ 2384858 w 3324080"/>
                  <a:gd name="connsiteY4" fmla="*/ 1447363 h 2071242"/>
                  <a:gd name="connsiteX5" fmla="*/ 2201761 w 3324080"/>
                  <a:gd name="connsiteY5" fmla="*/ 1597618 h 2071242"/>
                  <a:gd name="connsiteX6" fmla="*/ 2130865 w 3324080"/>
                  <a:gd name="connsiteY6" fmla="*/ 1531373 h 2071242"/>
                  <a:gd name="connsiteX7" fmla="*/ 1930600 w 3324080"/>
                  <a:gd name="connsiteY7" fmla="*/ 1742171 h 2071242"/>
                  <a:gd name="connsiteX8" fmla="*/ 2150049 w 3324080"/>
                  <a:gd name="connsiteY8" fmla="*/ 1950655 h 2071242"/>
                  <a:gd name="connsiteX9" fmla="*/ 2240453 w 3324080"/>
                  <a:gd name="connsiteY9" fmla="*/ 1849081 h 2071242"/>
                  <a:gd name="connsiteX10" fmla="*/ 2387970 w 3324080"/>
                  <a:gd name="connsiteY10" fmla="*/ 1980815 h 2071242"/>
                  <a:gd name="connsiteX11" fmla="*/ 2541851 w 3324080"/>
                  <a:gd name="connsiteY11" fmla="*/ 1839783 h 2071242"/>
                  <a:gd name="connsiteX12" fmla="*/ 2645925 w 3324080"/>
                  <a:gd name="connsiteY12" fmla="*/ 1938656 h 2071242"/>
                  <a:gd name="connsiteX13" fmla="*/ 2846189 w 3324080"/>
                  <a:gd name="connsiteY13" fmla="*/ 1727859 h 2071242"/>
                  <a:gd name="connsiteX14" fmla="*/ 2626739 w 3324080"/>
                  <a:gd name="connsiteY14" fmla="*/ 1519374 h 2071242"/>
                  <a:gd name="connsiteX15" fmla="*/ 2551183 w 3324080"/>
                  <a:gd name="connsiteY15" fmla="*/ 1593069 h 2071242"/>
                  <a:gd name="connsiteX16" fmla="*/ 2384858 w 3324080"/>
                  <a:gd name="connsiteY16" fmla="*/ 1447363 h 2071242"/>
                  <a:gd name="connsiteX17" fmla="*/ 2864924 w 3324080"/>
                  <a:gd name="connsiteY17" fmla="*/ 82 h 2071242"/>
                  <a:gd name="connsiteX18" fmla="*/ 2918668 w 3324080"/>
                  <a:gd name="connsiteY18" fmla="*/ 39560 h 2071242"/>
                  <a:gd name="connsiteX19" fmla="*/ 3007479 w 3324080"/>
                  <a:gd name="connsiteY19" fmla="*/ 129530 h 2071242"/>
                  <a:gd name="connsiteX20" fmla="*/ 3232120 w 3324080"/>
                  <a:gd name="connsiteY20" fmla="*/ 347742 h 2071242"/>
                  <a:gd name="connsiteX21" fmla="*/ 3320522 w 3324080"/>
                  <a:gd name="connsiteY21" fmla="*/ 222774 h 2071242"/>
                  <a:gd name="connsiteX22" fmla="*/ 3324080 w 3324080"/>
                  <a:gd name="connsiteY22" fmla="*/ 2065874 h 2071242"/>
                  <a:gd name="connsiteX23" fmla="*/ 0 w 3324080"/>
                  <a:gd name="connsiteY23" fmla="*/ 2071242 h 2071242"/>
                  <a:gd name="connsiteX24" fmla="*/ 432313 w 3324080"/>
                  <a:gd name="connsiteY24" fmla="*/ 1592562 h 2071242"/>
                  <a:gd name="connsiteX25" fmla="*/ 895272 w 3324080"/>
                  <a:gd name="connsiteY25" fmla="*/ 1152625 h 2071242"/>
                  <a:gd name="connsiteX26" fmla="*/ 1057742 w 3324080"/>
                  <a:gd name="connsiteY26" fmla="*/ 1350520 h 2071242"/>
                  <a:gd name="connsiteX27" fmla="*/ 1262152 w 3324080"/>
                  <a:gd name="connsiteY27" fmla="*/ 1179286 h 2071242"/>
                  <a:gd name="connsiteX28" fmla="*/ 1281091 w 3324080"/>
                  <a:gd name="connsiteY28" fmla="*/ 1228364 h 2071242"/>
                  <a:gd name="connsiteX29" fmla="*/ 1502111 w 3324080"/>
                  <a:gd name="connsiteY29" fmla="*/ 990342 h 2071242"/>
                  <a:gd name="connsiteX30" fmla="*/ 1510807 w 3324080"/>
                  <a:gd name="connsiteY30" fmla="*/ 895470 h 2071242"/>
                  <a:gd name="connsiteX31" fmla="*/ 1703103 w 3324080"/>
                  <a:gd name="connsiteY31" fmla="*/ 689026 h 2071242"/>
                  <a:gd name="connsiteX32" fmla="*/ 1741677 w 3324080"/>
                  <a:gd name="connsiteY32" fmla="*/ 706978 h 2071242"/>
                  <a:gd name="connsiteX33" fmla="*/ 1792035 w 3324080"/>
                  <a:gd name="connsiteY33" fmla="*/ 652484 h 2071242"/>
                  <a:gd name="connsiteX34" fmla="*/ 1980422 w 3324080"/>
                  <a:gd name="connsiteY34" fmla="*/ 843396 h 2071242"/>
                  <a:gd name="connsiteX35" fmla="*/ 2365565 w 3324080"/>
                  <a:gd name="connsiteY35" fmla="*/ 468434 h 2071242"/>
                  <a:gd name="connsiteX36" fmla="*/ 2325043 w 3324080"/>
                  <a:gd name="connsiteY36" fmla="*/ 422952 h 2071242"/>
                  <a:gd name="connsiteX37" fmla="*/ 2448981 w 3324080"/>
                  <a:gd name="connsiteY37" fmla="*/ 298941 h 2071242"/>
                  <a:gd name="connsiteX38" fmla="*/ 2580309 w 3324080"/>
                  <a:gd name="connsiteY38" fmla="*/ 185490 h 2071242"/>
                  <a:gd name="connsiteX39" fmla="*/ 2701625 w 3324080"/>
                  <a:gd name="connsiteY39" fmla="*/ 189150 h 2071242"/>
                  <a:gd name="connsiteX40" fmla="*/ 2802516 w 3324080"/>
                  <a:gd name="connsiteY40" fmla="*/ 62016 h 2071242"/>
                  <a:gd name="connsiteX41" fmla="*/ 2864924 w 3324080"/>
                  <a:gd name="connsiteY41" fmla="*/ 82 h 2071242"/>
                  <a:gd name="connsiteX0" fmla="*/ 2373174 w 3324080"/>
                  <a:gd name="connsiteY0" fmla="*/ 1991639 h 2071160"/>
                  <a:gd name="connsiteX1" fmla="*/ 2377833 w 3324080"/>
                  <a:gd name="connsiteY1" fmla="*/ 1996890 h 2071160"/>
                  <a:gd name="connsiteX2" fmla="*/ 2384292 w 3324080"/>
                  <a:gd name="connsiteY2" fmla="*/ 1991639 h 2071160"/>
                  <a:gd name="connsiteX3" fmla="*/ 2373174 w 3324080"/>
                  <a:gd name="connsiteY3" fmla="*/ 1991639 h 2071160"/>
                  <a:gd name="connsiteX4" fmla="*/ 2384858 w 3324080"/>
                  <a:gd name="connsiteY4" fmla="*/ 1447281 h 2071160"/>
                  <a:gd name="connsiteX5" fmla="*/ 2201761 w 3324080"/>
                  <a:gd name="connsiteY5" fmla="*/ 1597536 h 2071160"/>
                  <a:gd name="connsiteX6" fmla="*/ 2130865 w 3324080"/>
                  <a:gd name="connsiteY6" fmla="*/ 1531291 h 2071160"/>
                  <a:gd name="connsiteX7" fmla="*/ 1930600 w 3324080"/>
                  <a:gd name="connsiteY7" fmla="*/ 1742089 h 2071160"/>
                  <a:gd name="connsiteX8" fmla="*/ 2150049 w 3324080"/>
                  <a:gd name="connsiteY8" fmla="*/ 1950573 h 2071160"/>
                  <a:gd name="connsiteX9" fmla="*/ 2240453 w 3324080"/>
                  <a:gd name="connsiteY9" fmla="*/ 1848999 h 2071160"/>
                  <a:gd name="connsiteX10" fmla="*/ 2387970 w 3324080"/>
                  <a:gd name="connsiteY10" fmla="*/ 1980733 h 2071160"/>
                  <a:gd name="connsiteX11" fmla="*/ 2541851 w 3324080"/>
                  <a:gd name="connsiteY11" fmla="*/ 1839701 h 2071160"/>
                  <a:gd name="connsiteX12" fmla="*/ 2645925 w 3324080"/>
                  <a:gd name="connsiteY12" fmla="*/ 1938574 h 2071160"/>
                  <a:gd name="connsiteX13" fmla="*/ 2846189 w 3324080"/>
                  <a:gd name="connsiteY13" fmla="*/ 1727777 h 2071160"/>
                  <a:gd name="connsiteX14" fmla="*/ 2626739 w 3324080"/>
                  <a:gd name="connsiteY14" fmla="*/ 1519292 h 2071160"/>
                  <a:gd name="connsiteX15" fmla="*/ 2551183 w 3324080"/>
                  <a:gd name="connsiteY15" fmla="*/ 1592987 h 2071160"/>
                  <a:gd name="connsiteX16" fmla="*/ 2384858 w 3324080"/>
                  <a:gd name="connsiteY16" fmla="*/ 1447281 h 2071160"/>
                  <a:gd name="connsiteX17" fmla="*/ 2864924 w 3324080"/>
                  <a:gd name="connsiteY17" fmla="*/ 0 h 2071160"/>
                  <a:gd name="connsiteX18" fmla="*/ 3007479 w 3324080"/>
                  <a:gd name="connsiteY18" fmla="*/ 129448 h 2071160"/>
                  <a:gd name="connsiteX19" fmla="*/ 3232120 w 3324080"/>
                  <a:gd name="connsiteY19" fmla="*/ 347660 h 2071160"/>
                  <a:gd name="connsiteX20" fmla="*/ 3320522 w 3324080"/>
                  <a:gd name="connsiteY20" fmla="*/ 222692 h 2071160"/>
                  <a:gd name="connsiteX21" fmla="*/ 3324080 w 3324080"/>
                  <a:gd name="connsiteY21" fmla="*/ 2065792 h 2071160"/>
                  <a:gd name="connsiteX22" fmla="*/ 0 w 3324080"/>
                  <a:gd name="connsiteY22" fmla="*/ 2071160 h 2071160"/>
                  <a:gd name="connsiteX23" fmla="*/ 432313 w 3324080"/>
                  <a:gd name="connsiteY23" fmla="*/ 1592480 h 2071160"/>
                  <a:gd name="connsiteX24" fmla="*/ 895272 w 3324080"/>
                  <a:gd name="connsiteY24" fmla="*/ 1152543 h 2071160"/>
                  <a:gd name="connsiteX25" fmla="*/ 1057742 w 3324080"/>
                  <a:gd name="connsiteY25" fmla="*/ 1350438 h 2071160"/>
                  <a:gd name="connsiteX26" fmla="*/ 1262152 w 3324080"/>
                  <a:gd name="connsiteY26" fmla="*/ 1179204 h 2071160"/>
                  <a:gd name="connsiteX27" fmla="*/ 1281091 w 3324080"/>
                  <a:gd name="connsiteY27" fmla="*/ 1228282 h 2071160"/>
                  <a:gd name="connsiteX28" fmla="*/ 1502111 w 3324080"/>
                  <a:gd name="connsiteY28" fmla="*/ 990260 h 2071160"/>
                  <a:gd name="connsiteX29" fmla="*/ 1510807 w 3324080"/>
                  <a:gd name="connsiteY29" fmla="*/ 895388 h 2071160"/>
                  <a:gd name="connsiteX30" fmla="*/ 1703103 w 3324080"/>
                  <a:gd name="connsiteY30" fmla="*/ 688944 h 2071160"/>
                  <a:gd name="connsiteX31" fmla="*/ 1741677 w 3324080"/>
                  <a:gd name="connsiteY31" fmla="*/ 706896 h 2071160"/>
                  <a:gd name="connsiteX32" fmla="*/ 1792035 w 3324080"/>
                  <a:gd name="connsiteY32" fmla="*/ 652402 h 2071160"/>
                  <a:gd name="connsiteX33" fmla="*/ 1980422 w 3324080"/>
                  <a:gd name="connsiteY33" fmla="*/ 843314 h 2071160"/>
                  <a:gd name="connsiteX34" fmla="*/ 2365565 w 3324080"/>
                  <a:gd name="connsiteY34" fmla="*/ 468352 h 2071160"/>
                  <a:gd name="connsiteX35" fmla="*/ 2325043 w 3324080"/>
                  <a:gd name="connsiteY35" fmla="*/ 422870 h 2071160"/>
                  <a:gd name="connsiteX36" fmla="*/ 2448981 w 3324080"/>
                  <a:gd name="connsiteY36" fmla="*/ 298859 h 2071160"/>
                  <a:gd name="connsiteX37" fmla="*/ 2580309 w 3324080"/>
                  <a:gd name="connsiteY37" fmla="*/ 185408 h 2071160"/>
                  <a:gd name="connsiteX38" fmla="*/ 2701625 w 3324080"/>
                  <a:gd name="connsiteY38" fmla="*/ 189068 h 2071160"/>
                  <a:gd name="connsiteX39" fmla="*/ 2802516 w 3324080"/>
                  <a:gd name="connsiteY39" fmla="*/ 61934 h 2071160"/>
                  <a:gd name="connsiteX40" fmla="*/ 2864924 w 3324080"/>
                  <a:gd name="connsiteY40" fmla="*/ 0 h 2071160"/>
                  <a:gd name="connsiteX0" fmla="*/ 2373174 w 3324080"/>
                  <a:gd name="connsiteY0" fmla="*/ 1991639 h 2071160"/>
                  <a:gd name="connsiteX1" fmla="*/ 2377833 w 3324080"/>
                  <a:gd name="connsiteY1" fmla="*/ 1996890 h 2071160"/>
                  <a:gd name="connsiteX2" fmla="*/ 2384292 w 3324080"/>
                  <a:gd name="connsiteY2" fmla="*/ 1991639 h 2071160"/>
                  <a:gd name="connsiteX3" fmla="*/ 2373174 w 3324080"/>
                  <a:gd name="connsiteY3" fmla="*/ 1991639 h 2071160"/>
                  <a:gd name="connsiteX4" fmla="*/ 2384858 w 3324080"/>
                  <a:gd name="connsiteY4" fmla="*/ 1447281 h 2071160"/>
                  <a:gd name="connsiteX5" fmla="*/ 2201761 w 3324080"/>
                  <a:gd name="connsiteY5" fmla="*/ 1597536 h 2071160"/>
                  <a:gd name="connsiteX6" fmla="*/ 2130865 w 3324080"/>
                  <a:gd name="connsiteY6" fmla="*/ 1531291 h 2071160"/>
                  <a:gd name="connsiteX7" fmla="*/ 1930600 w 3324080"/>
                  <a:gd name="connsiteY7" fmla="*/ 1742089 h 2071160"/>
                  <a:gd name="connsiteX8" fmla="*/ 2150049 w 3324080"/>
                  <a:gd name="connsiteY8" fmla="*/ 1950573 h 2071160"/>
                  <a:gd name="connsiteX9" fmla="*/ 2240453 w 3324080"/>
                  <a:gd name="connsiteY9" fmla="*/ 1848999 h 2071160"/>
                  <a:gd name="connsiteX10" fmla="*/ 2387970 w 3324080"/>
                  <a:gd name="connsiteY10" fmla="*/ 1980733 h 2071160"/>
                  <a:gd name="connsiteX11" fmla="*/ 2541851 w 3324080"/>
                  <a:gd name="connsiteY11" fmla="*/ 1839701 h 2071160"/>
                  <a:gd name="connsiteX12" fmla="*/ 2645925 w 3324080"/>
                  <a:gd name="connsiteY12" fmla="*/ 1938574 h 2071160"/>
                  <a:gd name="connsiteX13" fmla="*/ 2846189 w 3324080"/>
                  <a:gd name="connsiteY13" fmla="*/ 1727777 h 2071160"/>
                  <a:gd name="connsiteX14" fmla="*/ 2626739 w 3324080"/>
                  <a:gd name="connsiteY14" fmla="*/ 1519292 h 2071160"/>
                  <a:gd name="connsiteX15" fmla="*/ 2551183 w 3324080"/>
                  <a:gd name="connsiteY15" fmla="*/ 1592987 h 2071160"/>
                  <a:gd name="connsiteX16" fmla="*/ 2384858 w 3324080"/>
                  <a:gd name="connsiteY16" fmla="*/ 1447281 h 2071160"/>
                  <a:gd name="connsiteX17" fmla="*/ 2864924 w 3324080"/>
                  <a:gd name="connsiteY17" fmla="*/ 0 h 2071160"/>
                  <a:gd name="connsiteX18" fmla="*/ 3007479 w 3324080"/>
                  <a:gd name="connsiteY18" fmla="*/ 129448 h 2071160"/>
                  <a:gd name="connsiteX19" fmla="*/ 3232120 w 3324080"/>
                  <a:gd name="connsiteY19" fmla="*/ 347660 h 2071160"/>
                  <a:gd name="connsiteX20" fmla="*/ 3320522 w 3324080"/>
                  <a:gd name="connsiteY20" fmla="*/ 222692 h 2071160"/>
                  <a:gd name="connsiteX21" fmla="*/ 3324080 w 3324080"/>
                  <a:gd name="connsiteY21" fmla="*/ 2065792 h 2071160"/>
                  <a:gd name="connsiteX22" fmla="*/ 0 w 3324080"/>
                  <a:gd name="connsiteY22" fmla="*/ 2071160 h 2071160"/>
                  <a:gd name="connsiteX23" fmla="*/ 432313 w 3324080"/>
                  <a:gd name="connsiteY23" fmla="*/ 1592480 h 2071160"/>
                  <a:gd name="connsiteX24" fmla="*/ 895272 w 3324080"/>
                  <a:gd name="connsiteY24" fmla="*/ 1152543 h 2071160"/>
                  <a:gd name="connsiteX25" fmla="*/ 1057742 w 3324080"/>
                  <a:gd name="connsiteY25" fmla="*/ 1350438 h 2071160"/>
                  <a:gd name="connsiteX26" fmla="*/ 1262152 w 3324080"/>
                  <a:gd name="connsiteY26" fmla="*/ 1179204 h 2071160"/>
                  <a:gd name="connsiteX27" fmla="*/ 1281091 w 3324080"/>
                  <a:gd name="connsiteY27" fmla="*/ 1228282 h 2071160"/>
                  <a:gd name="connsiteX28" fmla="*/ 1502111 w 3324080"/>
                  <a:gd name="connsiteY28" fmla="*/ 990260 h 2071160"/>
                  <a:gd name="connsiteX29" fmla="*/ 1510807 w 3324080"/>
                  <a:gd name="connsiteY29" fmla="*/ 895388 h 2071160"/>
                  <a:gd name="connsiteX30" fmla="*/ 1703103 w 3324080"/>
                  <a:gd name="connsiteY30" fmla="*/ 688944 h 2071160"/>
                  <a:gd name="connsiteX31" fmla="*/ 1741677 w 3324080"/>
                  <a:gd name="connsiteY31" fmla="*/ 706896 h 2071160"/>
                  <a:gd name="connsiteX32" fmla="*/ 1792035 w 3324080"/>
                  <a:gd name="connsiteY32" fmla="*/ 652402 h 2071160"/>
                  <a:gd name="connsiteX33" fmla="*/ 1980422 w 3324080"/>
                  <a:gd name="connsiteY33" fmla="*/ 843314 h 2071160"/>
                  <a:gd name="connsiteX34" fmla="*/ 2365565 w 3324080"/>
                  <a:gd name="connsiteY34" fmla="*/ 468352 h 2071160"/>
                  <a:gd name="connsiteX35" fmla="*/ 2325043 w 3324080"/>
                  <a:gd name="connsiteY35" fmla="*/ 422870 h 2071160"/>
                  <a:gd name="connsiteX36" fmla="*/ 2448981 w 3324080"/>
                  <a:gd name="connsiteY36" fmla="*/ 298859 h 2071160"/>
                  <a:gd name="connsiteX37" fmla="*/ 2580309 w 3324080"/>
                  <a:gd name="connsiteY37" fmla="*/ 185408 h 2071160"/>
                  <a:gd name="connsiteX38" fmla="*/ 2701625 w 3324080"/>
                  <a:gd name="connsiteY38" fmla="*/ 189068 h 2071160"/>
                  <a:gd name="connsiteX39" fmla="*/ 2864924 w 3324080"/>
                  <a:gd name="connsiteY39" fmla="*/ 0 h 2071160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510807 w 3324080"/>
                  <a:gd name="connsiteY29" fmla="*/ 880730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80309 w 3324080"/>
                  <a:gd name="connsiteY37" fmla="*/ 170750 h 2056502"/>
                  <a:gd name="connsiteX38" fmla="*/ 2701625 w 3324080"/>
                  <a:gd name="connsiteY38" fmla="*/ 174410 h 2056502"/>
                  <a:gd name="connsiteX39" fmla="*/ 2884101 w 3324080"/>
                  <a:gd name="connsiteY39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510807 w 3324080"/>
                  <a:gd name="connsiteY29" fmla="*/ 880730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80309 w 3324080"/>
                  <a:gd name="connsiteY37" fmla="*/ 170750 h 2056502"/>
                  <a:gd name="connsiteX38" fmla="*/ 2701625 w 3324080"/>
                  <a:gd name="connsiteY38" fmla="*/ 174410 h 2056502"/>
                  <a:gd name="connsiteX39" fmla="*/ 2884101 w 3324080"/>
                  <a:gd name="connsiteY39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510807 w 3324080"/>
                  <a:gd name="connsiteY29" fmla="*/ 880730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80309 w 3324080"/>
                  <a:gd name="connsiteY37" fmla="*/ 170750 h 2056502"/>
                  <a:gd name="connsiteX38" fmla="*/ 2627644 w 3324080"/>
                  <a:gd name="connsiteY38" fmla="*/ 95742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510807 w 3324080"/>
                  <a:gd name="connsiteY29" fmla="*/ 880730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7644 w 3324080"/>
                  <a:gd name="connsiteY38" fmla="*/ 95742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510807 w 3324080"/>
                  <a:gd name="connsiteY29" fmla="*/ 880730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37233 w 3324080"/>
                  <a:gd name="connsiteY38" fmla="*/ 139716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510807 w 3324080"/>
                  <a:gd name="connsiteY29" fmla="*/ 880730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574908 w 3324080"/>
                  <a:gd name="connsiteY38" fmla="*/ 2245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510807 w 3324080"/>
                  <a:gd name="connsiteY29" fmla="*/ 880730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704352 w 3324080"/>
                  <a:gd name="connsiteY38" fmla="*/ 27335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510807 w 3324080"/>
                  <a:gd name="connsiteY29" fmla="*/ 880730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32438 w 3324080"/>
                  <a:gd name="connsiteY38" fmla="*/ 100627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510807 w 3324080"/>
                  <a:gd name="connsiteY29" fmla="*/ 880730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510807 w 3324080"/>
                  <a:gd name="connsiteY29" fmla="*/ 880730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510807 w 3324080"/>
                  <a:gd name="connsiteY29" fmla="*/ 880730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02111 w 3324080"/>
                  <a:gd name="connsiteY28" fmla="*/ 975602 h 2056502"/>
                  <a:gd name="connsiteX29" fmla="*/ 1477248 w 3324080"/>
                  <a:gd name="connsiteY29" fmla="*/ 910047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26083 w 3324080"/>
                  <a:gd name="connsiteY28" fmla="*/ 965830 h 2056502"/>
                  <a:gd name="connsiteX29" fmla="*/ 1477248 w 3324080"/>
                  <a:gd name="connsiteY29" fmla="*/ 910047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97997 w 3324080"/>
                  <a:gd name="connsiteY28" fmla="*/ 1048894 h 2056502"/>
                  <a:gd name="connsiteX29" fmla="*/ 1477248 w 3324080"/>
                  <a:gd name="connsiteY29" fmla="*/ 910047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97997 w 3324080"/>
                  <a:gd name="connsiteY28" fmla="*/ 1048894 h 2056502"/>
                  <a:gd name="connsiteX29" fmla="*/ 1477248 w 3324080"/>
                  <a:gd name="connsiteY29" fmla="*/ 910047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35671 w 3324080"/>
                  <a:gd name="connsiteY28" fmla="*/ 985375 h 2056502"/>
                  <a:gd name="connsiteX29" fmla="*/ 1477248 w 3324080"/>
                  <a:gd name="connsiteY29" fmla="*/ 910047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95272 w 3324080"/>
                  <a:gd name="connsiteY24" fmla="*/ 113788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35671 w 3324080"/>
                  <a:gd name="connsiteY28" fmla="*/ 985375 h 2056502"/>
                  <a:gd name="connsiteX29" fmla="*/ 1477248 w 3324080"/>
                  <a:gd name="connsiteY29" fmla="*/ 910047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47330 w 3324080"/>
                  <a:gd name="connsiteY24" fmla="*/ 1162315 h 2056502"/>
                  <a:gd name="connsiteX25" fmla="*/ 1057742 w 3324080"/>
                  <a:gd name="connsiteY25" fmla="*/ 1335780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35671 w 3324080"/>
                  <a:gd name="connsiteY28" fmla="*/ 985375 h 2056502"/>
                  <a:gd name="connsiteX29" fmla="*/ 1477248 w 3324080"/>
                  <a:gd name="connsiteY29" fmla="*/ 910047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47330 w 3324080"/>
                  <a:gd name="connsiteY24" fmla="*/ 1162315 h 2056502"/>
                  <a:gd name="connsiteX25" fmla="*/ 1043360 w 3324080"/>
                  <a:gd name="connsiteY25" fmla="*/ 1350438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35671 w 3324080"/>
                  <a:gd name="connsiteY28" fmla="*/ 985375 h 2056502"/>
                  <a:gd name="connsiteX29" fmla="*/ 1477248 w 3324080"/>
                  <a:gd name="connsiteY29" fmla="*/ 910047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56918 w 3324080"/>
                  <a:gd name="connsiteY24" fmla="*/ 1147656 h 2056502"/>
                  <a:gd name="connsiteX25" fmla="*/ 1043360 w 3324080"/>
                  <a:gd name="connsiteY25" fmla="*/ 1350438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35671 w 3324080"/>
                  <a:gd name="connsiteY28" fmla="*/ 985375 h 2056502"/>
                  <a:gd name="connsiteX29" fmla="*/ 1477248 w 3324080"/>
                  <a:gd name="connsiteY29" fmla="*/ 910047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373174 w 3324080"/>
                  <a:gd name="connsiteY0" fmla="*/ 1976981 h 2056502"/>
                  <a:gd name="connsiteX1" fmla="*/ 2377833 w 3324080"/>
                  <a:gd name="connsiteY1" fmla="*/ 1982232 h 2056502"/>
                  <a:gd name="connsiteX2" fmla="*/ 2384292 w 3324080"/>
                  <a:gd name="connsiteY2" fmla="*/ 1976981 h 2056502"/>
                  <a:gd name="connsiteX3" fmla="*/ 2373174 w 3324080"/>
                  <a:gd name="connsiteY3" fmla="*/ 1976981 h 2056502"/>
                  <a:gd name="connsiteX4" fmla="*/ 2384858 w 3324080"/>
                  <a:gd name="connsiteY4" fmla="*/ 1432623 h 2056502"/>
                  <a:gd name="connsiteX5" fmla="*/ 2201761 w 3324080"/>
                  <a:gd name="connsiteY5" fmla="*/ 1582878 h 2056502"/>
                  <a:gd name="connsiteX6" fmla="*/ 2130865 w 3324080"/>
                  <a:gd name="connsiteY6" fmla="*/ 1516633 h 2056502"/>
                  <a:gd name="connsiteX7" fmla="*/ 1930600 w 3324080"/>
                  <a:gd name="connsiteY7" fmla="*/ 1727431 h 2056502"/>
                  <a:gd name="connsiteX8" fmla="*/ 2150049 w 3324080"/>
                  <a:gd name="connsiteY8" fmla="*/ 1935915 h 2056502"/>
                  <a:gd name="connsiteX9" fmla="*/ 2240453 w 3324080"/>
                  <a:gd name="connsiteY9" fmla="*/ 1834341 h 2056502"/>
                  <a:gd name="connsiteX10" fmla="*/ 2387970 w 3324080"/>
                  <a:gd name="connsiteY10" fmla="*/ 1966075 h 2056502"/>
                  <a:gd name="connsiteX11" fmla="*/ 2541851 w 3324080"/>
                  <a:gd name="connsiteY11" fmla="*/ 1825043 h 2056502"/>
                  <a:gd name="connsiteX12" fmla="*/ 2645925 w 3324080"/>
                  <a:gd name="connsiteY12" fmla="*/ 1923916 h 2056502"/>
                  <a:gd name="connsiteX13" fmla="*/ 2846189 w 3324080"/>
                  <a:gd name="connsiteY13" fmla="*/ 1713119 h 2056502"/>
                  <a:gd name="connsiteX14" fmla="*/ 2626739 w 3324080"/>
                  <a:gd name="connsiteY14" fmla="*/ 1504634 h 2056502"/>
                  <a:gd name="connsiteX15" fmla="*/ 2551183 w 3324080"/>
                  <a:gd name="connsiteY15" fmla="*/ 1578329 h 2056502"/>
                  <a:gd name="connsiteX16" fmla="*/ 2384858 w 3324080"/>
                  <a:gd name="connsiteY16" fmla="*/ 1432623 h 2056502"/>
                  <a:gd name="connsiteX17" fmla="*/ 2884101 w 3324080"/>
                  <a:gd name="connsiteY17" fmla="*/ 0 h 2056502"/>
                  <a:gd name="connsiteX18" fmla="*/ 3007479 w 3324080"/>
                  <a:gd name="connsiteY18" fmla="*/ 114790 h 2056502"/>
                  <a:gd name="connsiteX19" fmla="*/ 3232120 w 3324080"/>
                  <a:gd name="connsiteY19" fmla="*/ 333002 h 2056502"/>
                  <a:gd name="connsiteX20" fmla="*/ 3320522 w 3324080"/>
                  <a:gd name="connsiteY20" fmla="*/ 208034 h 2056502"/>
                  <a:gd name="connsiteX21" fmla="*/ 3324080 w 3324080"/>
                  <a:gd name="connsiteY21" fmla="*/ 2051134 h 2056502"/>
                  <a:gd name="connsiteX22" fmla="*/ 0 w 3324080"/>
                  <a:gd name="connsiteY22" fmla="*/ 2056502 h 2056502"/>
                  <a:gd name="connsiteX23" fmla="*/ 432313 w 3324080"/>
                  <a:gd name="connsiteY23" fmla="*/ 1577822 h 2056502"/>
                  <a:gd name="connsiteX24" fmla="*/ 856918 w 3324080"/>
                  <a:gd name="connsiteY24" fmla="*/ 1147656 h 2056502"/>
                  <a:gd name="connsiteX25" fmla="*/ 1043360 w 3324080"/>
                  <a:gd name="connsiteY25" fmla="*/ 1350438 h 2056502"/>
                  <a:gd name="connsiteX26" fmla="*/ 1262152 w 3324080"/>
                  <a:gd name="connsiteY26" fmla="*/ 1164546 h 2056502"/>
                  <a:gd name="connsiteX27" fmla="*/ 1281091 w 3324080"/>
                  <a:gd name="connsiteY27" fmla="*/ 1213624 h 2056502"/>
                  <a:gd name="connsiteX28" fmla="*/ 1535671 w 3324080"/>
                  <a:gd name="connsiteY28" fmla="*/ 985375 h 2056502"/>
                  <a:gd name="connsiteX29" fmla="*/ 1477248 w 3324080"/>
                  <a:gd name="connsiteY29" fmla="*/ 910047 h 2056502"/>
                  <a:gd name="connsiteX30" fmla="*/ 1703103 w 3324080"/>
                  <a:gd name="connsiteY30" fmla="*/ 674286 h 2056502"/>
                  <a:gd name="connsiteX31" fmla="*/ 1741677 w 3324080"/>
                  <a:gd name="connsiteY31" fmla="*/ 692238 h 2056502"/>
                  <a:gd name="connsiteX32" fmla="*/ 1792035 w 3324080"/>
                  <a:gd name="connsiteY32" fmla="*/ 637744 h 2056502"/>
                  <a:gd name="connsiteX33" fmla="*/ 1980422 w 3324080"/>
                  <a:gd name="connsiteY33" fmla="*/ 828656 h 2056502"/>
                  <a:gd name="connsiteX34" fmla="*/ 2365565 w 3324080"/>
                  <a:gd name="connsiteY34" fmla="*/ 453694 h 2056502"/>
                  <a:gd name="connsiteX35" fmla="*/ 2325043 w 3324080"/>
                  <a:gd name="connsiteY35" fmla="*/ 408212 h 2056502"/>
                  <a:gd name="connsiteX36" fmla="*/ 2448981 w 3324080"/>
                  <a:gd name="connsiteY36" fmla="*/ 284201 h 2056502"/>
                  <a:gd name="connsiteX37" fmla="*/ 2561132 w 3324080"/>
                  <a:gd name="connsiteY37" fmla="*/ 160978 h 2056502"/>
                  <a:gd name="connsiteX38" fmla="*/ 2622849 w 3324080"/>
                  <a:gd name="connsiteY38" fmla="*/ 110400 h 2056502"/>
                  <a:gd name="connsiteX39" fmla="*/ 2701625 w 3324080"/>
                  <a:gd name="connsiteY39" fmla="*/ 174410 h 2056502"/>
                  <a:gd name="connsiteX40" fmla="*/ 2884101 w 3324080"/>
                  <a:gd name="connsiteY40" fmla="*/ 0 h 2056502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100891 w 3381611"/>
                  <a:gd name="connsiteY25" fmla="*/ 1350438 h 2076046"/>
                  <a:gd name="connsiteX26" fmla="*/ 1319683 w 3381611"/>
                  <a:gd name="connsiteY26" fmla="*/ 1164546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100891 w 3381611"/>
                  <a:gd name="connsiteY25" fmla="*/ 1350438 h 2076046"/>
                  <a:gd name="connsiteX26" fmla="*/ 1319683 w 3381611"/>
                  <a:gd name="connsiteY26" fmla="*/ 1164546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100891 w 3381611"/>
                  <a:gd name="connsiteY25" fmla="*/ 1350438 h 2076046"/>
                  <a:gd name="connsiteX26" fmla="*/ 1319683 w 3381611"/>
                  <a:gd name="connsiteY26" fmla="*/ 1164546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100891 w 3381611"/>
                  <a:gd name="connsiteY25" fmla="*/ 1350438 h 2076046"/>
                  <a:gd name="connsiteX26" fmla="*/ 1290918 w 3381611"/>
                  <a:gd name="connsiteY26" fmla="*/ 1154774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90918 w 3381611"/>
                  <a:gd name="connsiteY26" fmla="*/ 1154774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42976 w 3381611"/>
                  <a:gd name="connsiteY26" fmla="*/ 1169433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42976 w 3381611"/>
                  <a:gd name="connsiteY26" fmla="*/ 1169433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338622 w 3381611"/>
                  <a:gd name="connsiteY26" fmla="*/ 1213624 h 2076046"/>
                  <a:gd name="connsiteX27" fmla="*/ 1593202 w 3381611"/>
                  <a:gd name="connsiteY27" fmla="*/ 985375 h 2076046"/>
                  <a:gd name="connsiteX28" fmla="*/ 1534779 w 3381611"/>
                  <a:gd name="connsiteY28" fmla="*/ 910047 h 2076046"/>
                  <a:gd name="connsiteX29" fmla="*/ 1760634 w 3381611"/>
                  <a:gd name="connsiteY29" fmla="*/ 674286 h 2076046"/>
                  <a:gd name="connsiteX30" fmla="*/ 1799208 w 3381611"/>
                  <a:gd name="connsiteY30" fmla="*/ 692238 h 2076046"/>
                  <a:gd name="connsiteX31" fmla="*/ 1849566 w 3381611"/>
                  <a:gd name="connsiteY31" fmla="*/ 637744 h 2076046"/>
                  <a:gd name="connsiteX32" fmla="*/ 2037953 w 3381611"/>
                  <a:gd name="connsiteY32" fmla="*/ 828656 h 2076046"/>
                  <a:gd name="connsiteX33" fmla="*/ 2423096 w 3381611"/>
                  <a:gd name="connsiteY33" fmla="*/ 453694 h 2076046"/>
                  <a:gd name="connsiteX34" fmla="*/ 2382574 w 3381611"/>
                  <a:gd name="connsiteY34" fmla="*/ 408212 h 2076046"/>
                  <a:gd name="connsiteX35" fmla="*/ 2506512 w 3381611"/>
                  <a:gd name="connsiteY35" fmla="*/ 284201 h 2076046"/>
                  <a:gd name="connsiteX36" fmla="*/ 2618663 w 3381611"/>
                  <a:gd name="connsiteY36" fmla="*/ 160978 h 2076046"/>
                  <a:gd name="connsiteX37" fmla="*/ 2680380 w 3381611"/>
                  <a:gd name="connsiteY37" fmla="*/ 110400 h 2076046"/>
                  <a:gd name="connsiteX38" fmla="*/ 2759156 w 3381611"/>
                  <a:gd name="connsiteY38" fmla="*/ 174410 h 2076046"/>
                  <a:gd name="connsiteX39" fmla="*/ 2941632 w 3381611"/>
                  <a:gd name="connsiteY39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66079 w 3381611"/>
                  <a:gd name="connsiteY26" fmla="*/ 1268405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42389 w 3381611"/>
                  <a:gd name="connsiteY4" fmla="*/ 1432623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42389 w 3381611"/>
                  <a:gd name="connsiteY16" fmla="*/ 1432623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399242 w 3381611"/>
                  <a:gd name="connsiteY4" fmla="*/ 1369105 h 2076046"/>
                  <a:gd name="connsiteX5" fmla="*/ 2259292 w 3381611"/>
                  <a:gd name="connsiteY5" fmla="*/ 1582878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399242 w 3381611"/>
                  <a:gd name="connsiteY16" fmla="*/ 1369105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399242 w 3381611"/>
                  <a:gd name="connsiteY4" fmla="*/ 1369105 h 2076046"/>
                  <a:gd name="connsiteX5" fmla="*/ 2249704 w 3381611"/>
                  <a:gd name="connsiteY5" fmla="*/ 1538903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399242 w 3381611"/>
                  <a:gd name="connsiteY16" fmla="*/ 1369105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38903 h 2076046"/>
                  <a:gd name="connsiteX6" fmla="*/ 2188396 w 3381611"/>
                  <a:gd name="connsiteY6" fmla="*/ 1516633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38903 h 2076046"/>
                  <a:gd name="connsiteX6" fmla="*/ 2174014 w 3381611"/>
                  <a:gd name="connsiteY6" fmla="*/ 1506861 h 2076046"/>
                  <a:gd name="connsiteX7" fmla="*/ 1988131 w 3381611"/>
                  <a:gd name="connsiteY7" fmla="*/ 1727431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38903 h 2076046"/>
                  <a:gd name="connsiteX6" fmla="*/ 2174014 w 3381611"/>
                  <a:gd name="connsiteY6" fmla="*/ 1506861 h 2076046"/>
                  <a:gd name="connsiteX7" fmla="*/ 1964160 w 3381611"/>
                  <a:gd name="connsiteY7" fmla="*/ 1698114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38903 h 2076046"/>
                  <a:gd name="connsiteX6" fmla="*/ 2159631 w 3381611"/>
                  <a:gd name="connsiteY6" fmla="*/ 1492204 h 2076046"/>
                  <a:gd name="connsiteX7" fmla="*/ 1964160 w 3381611"/>
                  <a:gd name="connsiteY7" fmla="*/ 1698114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38903 h 2076046"/>
                  <a:gd name="connsiteX6" fmla="*/ 2159631 w 3381611"/>
                  <a:gd name="connsiteY6" fmla="*/ 1492204 h 2076046"/>
                  <a:gd name="connsiteX7" fmla="*/ 1964160 w 3381611"/>
                  <a:gd name="connsiteY7" fmla="*/ 1698114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84270 w 3381611"/>
                  <a:gd name="connsiteY14" fmla="*/ 1504634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38903 h 2076046"/>
                  <a:gd name="connsiteX6" fmla="*/ 2159631 w 3381611"/>
                  <a:gd name="connsiteY6" fmla="*/ 1492204 h 2076046"/>
                  <a:gd name="connsiteX7" fmla="*/ 1964160 w 3381611"/>
                  <a:gd name="connsiteY7" fmla="*/ 1698114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59631 w 3381611"/>
                  <a:gd name="connsiteY6" fmla="*/ 1492204 h 2076046"/>
                  <a:gd name="connsiteX7" fmla="*/ 1964160 w 3381611"/>
                  <a:gd name="connsiteY7" fmla="*/ 1698114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64160 w 3381611"/>
                  <a:gd name="connsiteY7" fmla="*/ 1698114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49778 w 3381611"/>
                  <a:gd name="connsiteY7" fmla="*/ 1717659 h 2076046"/>
                  <a:gd name="connsiteX8" fmla="*/ 2207580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49778 w 3381611"/>
                  <a:gd name="connsiteY7" fmla="*/ 1717659 h 2076046"/>
                  <a:gd name="connsiteX8" fmla="*/ 2154844 w 3381611"/>
                  <a:gd name="connsiteY8" fmla="*/ 1935915 h 2076046"/>
                  <a:gd name="connsiteX9" fmla="*/ 2297984 w 3381611"/>
                  <a:gd name="connsiteY9" fmla="*/ 1834341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49778 w 3381611"/>
                  <a:gd name="connsiteY7" fmla="*/ 1717659 h 2076046"/>
                  <a:gd name="connsiteX8" fmla="*/ 2154844 w 3381611"/>
                  <a:gd name="connsiteY8" fmla="*/ 1935915 h 2076046"/>
                  <a:gd name="connsiteX9" fmla="*/ 2283601 w 3381611"/>
                  <a:gd name="connsiteY9" fmla="*/ 1814797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49778 w 3381611"/>
                  <a:gd name="connsiteY7" fmla="*/ 1717659 h 2076046"/>
                  <a:gd name="connsiteX8" fmla="*/ 2164432 w 3381611"/>
                  <a:gd name="connsiteY8" fmla="*/ 1940801 h 2076046"/>
                  <a:gd name="connsiteX9" fmla="*/ 2283601 w 3381611"/>
                  <a:gd name="connsiteY9" fmla="*/ 1814797 h 2076046"/>
                  <a:gd name="connsiteX10" fmla="*/ 2445501 w 3381611"/>
                  <a:gd name="connsiteY10" fmla="*/ 1966075 h 2076046"/>
                  <a:gd name="connsiteX11" fmla="*/ 2599382 w 3381611"/>
                  <a:gd name="connsiteY11" fmla="*/ 1825043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49778 w 3381611"/>
                  <a:gd name="connsiteY7" fmla="*/ 1717659 h 2076046"/>
                  <a:gd name="connsiteX8" fmla="*/ 2164432 w 3381611"/>
                  <a:gd name="connsiteY8" fmla="*/ 1940801 h 2076046"/>
                  <a:gd name="connsiteX9" fmla="*/ 2283601 w 3381611"/>
                  <a:gd name="connsiteY9" fmla="*/ 1814797 h 2076046"/>
                  <a:gd name="connsiteX10" fmla="*/ 2445501 w 3381611"/>
                  <a:gd name="connsiteY10" fmla="*/ 1966075 h 2076046"/>
                  <a:gd name="connsiteX11" fmla="*/ 2556233 w 3381611"/>
                  <a:gd name="connsiteY11" fmla="*/ 1820156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49778 w 3381611"/>
                  <a:gd name="connsiteY7" fmla="*/ 1717659 h 2076046"/>
                  <a:gd name="connsiteX8" fmla="*/ 2164432 w 3381611"/>
                  <a:gd name="connsiteY8" fmla="*/ 1940801 h 2076046"/>
                  <a:gd name="connsiteX9" fmla="*/ 2283601 w 3381611"/>
                  <a:gd name="connsiteY9" fmla="*/ 1814797 h 2076046"/>
                  <a:gd name="connsiteX10" fmla="*/ 2421529 w 3381611"/>
                  <a:gd name="connsiteY10" fmla="*/ 1946531 h 2076046"/>
                  <a:gd name="connsiteX11" fmla="*/ 2556233 w 3381611"/>
                  <a:gd name="connsiteY11" fmla="*/ 1820156 h 2076046"/>
                  <a:gd name="connsiteX12" fmla="*/ 2703456 w 3381611"/>
                  <a:gd name="connsiteY12" fmla="*/ 1923916 h 2076046"/>
                  <a:gd name="connsiteX13" fmla="*/ 2903720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49778 w 3381611"/>
                  <a:gd name="connsiteY7" fmla="*/ 1717659 h 2076046"/>
                  <a:gd name="connsiteX8" fmla="*/ 2164432 w 3381611"/>
                  <a:gd name="connsiteY8" fmla="*/ 1940801 h 2076046"/>
                  <a:gd name="connsiteX9" fmla="*/ 2283601 w 3381611"/>
                  <a:gd name="connsiteY9" fmla="*/ 1814797 h 2076046"/>
                  <a:gd name="connsiteX10" fmla="*/ 2421529 w 3381611"/>
                  <a:gd name="connsiteY10" fmla="*/ 1946531 h 2076046"/>
                  <a:gd name="connsiteX11" fmla="*/ 2556233 w 3381611"/>
                  <a:gd name="connsiteY11" fmla="*/ 1820156 h 2076046"/>
                  <a:gd name="connsiteX12" fmla="*/ 2693868 w 3381611"/>
                  <a:gd name="connsiteY12" fmla="*/ 1958119 h 2076046"/>
                  <a:gd name="connsiteX13" fmla="*/ 2903720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49778 w 3381611"/>
                  <a:gd name="connsiteY7" fmla="*/ 1717659 h 2076046"/>
                  <a:gd name="connsiteX8" fmla="*/ 2164432 w 3381611"/>
                  <a:gd name="connsiteY8" fmla="*/ 1940801 h 2076046"/>
                  <a:gd name="connsiteX9" fmla="*/ 2283601 w 3381611"/>
                  <a:gd name="connsiteY9" fmla="*/ 1814797 h 2076046"/>
                  <a:gd name="connsiteX10" fmla="*/ 2421529 w 3381611"/>
                  <a:gd name="connsiteY10" fmla="*/ 1946531 h 2076046"/>
                  <a:gd name="connsiteX11" fmla="*/ 2556233 w 3381611"/>
                  <a:gd name="connsiteY11" fmla="*/ 1820156 h 2076046"/>
                  <a:gd name="connsiteX12" fmla="*/ 2689075 w 3381611"/>
                  <a:gd name="connsiteY12" fmla="*/ 1928802 h 2076046"/>
                  <a:gd name="connsiteX13" fmla="*/ 2903720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08830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49778 w 3381611"/>
                  <a:gd name="connsiteY7" fmla="*/ 1717659 h 2076046"/>
                  <a:gd name="connsiteX8" fmla="*/ 2164432 w 3381611"/>
                  <a:gd name="connsiteY8" fmla="*/ 1940801 h 2076046"/>
                  <a:gd name="connsiteX9" fmla="*/ 2283601 w 3381611"/>
                  <a:gd name="connsiteY9" fmla="*/ 1814797 h 2076046"/>
                  <a:gd name="connsiteX10" fmla="*/ 2421529 w 3381611"/>
                  <a:gd name="connsiteY10" fmla="*/ 1946531 h 2076046"/>
                  <a:gd name="connsiteX11" fmla="*/ 2556233 w 3381611"/>
                  <a:gd name="connsiteY11" fmla="*/ 1820156 h 2076046"/>
                  <a:gd name="connsiteX12" fmla="*/ 2689075 w 3381611"/>
                  <a:gd name="connsiteY12" fmla="*/ 1928802 h 2076046"/>
                  <a:gd name="connsiteX13" fmla="*/ 2879748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08830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23213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49778 w 3381611"/>
                  <a:gd name="connsiteY7" fmla="*/ 1717659 h 2076046"/>
                  <a:gd name="connsiteX8" fmla="*/ 2164432 w 3381611"/>
                  <a:gd name="connsiteY8" fmla="*/ 1940801 h 2076046"/>
                  <a:gd name="connsiteX9" fmla="*/ 2283601 w 3381611"/>
                  <a:gd name="connsiteY9" fmla="*/ 1814797 h 2076046"/>
                  <a:gd name="connsiteX10" fmla="*/ 2421529 w 3381611"/>
                  <a:gd name="connsiteY10" fmla="*/ 1946531 h 2076046"/>
                  <a:gd name="connsiteX11" fmla="*/ 2556233 w 3381611"/>
                  <a:gd name="connsiteY11" fmla="*/ 1820156 h 2076046"/>
                  <a:gd name="connsiteX12" fmla="*/ 2689075 w 3381611"/>
                  <a:gd name="connsiteY12" fmla="*/ 1928802 h 2076046"/>
                  <a:gd name="connsiteX13" fmla="*/ 2879748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23213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289651 w 3381611"/>
                  <a:gd name="connsiteY19" fmla="*/ 333002 h 2076046"/>
                  <a:gd name="connsiteX20" fmla="*/ 3378053 w 3381611"/>
                  <a:gd name="connsiteY20" fmla="*/ 208034 h 2076046"/>
                  <a:gd name="connsiteX21" fmla="*/ 3381611 w 3381611"/>
                  <a:gd name="connsiteY21" fmla="*/ 2051134 h 2076046"/>
                  <a:gd name="connsiteX22" fmla="*/ 0 w 3381611"/>
                  <a:gd name="connsiteY22" fmla="*/ 2076046 h 2076046"/>
                  <a:gd name="connsiteX23" fmla="*/ 489844 w 3381611"/>
                  <a:gd name="connsiteY23" fmla="*/ 1577822 h 2076046"/>
                  <a:gd name="connsiteX24" fmla="*/ 914449 w 3381611"/>
                  <a:gd name="connsiteY24" fmla="*/ 1147656 h 2076046"/>
                  <a:gd name="connsiteX25" fmla="*/ 1076920 w 3381611"/>
                  <a:gd name="connsiteY25" fmla="*/ 1326007 h 2076046"/>
                  <a:gd name="connsiteX26" fmla="*/ 1270874 w 3381611"/>
                  <a:gd name="connsiteY26" fmla="*/ 1165797 h 2076046"/>
                  <a:gd name="connsiteX27" fmla="*/ 1338622 w 3381611"/>
                  <a:gd name="connsiteY27" fmla="*/ 1213624 h 2076046"/>
                  <a:gd name="connsiteX28" fmla="*/ 1593202 w 3381611"/>
                  <a:gd name="connsiteY28" fmla="*/ 985375 h 2076046"/>
                  <a:gd name="connsiteX29" fmla="*/ 1534779 w 3381611"/>
                  <a:gd name="connsiteY29" fmla="*/ 910047 h 2076046"/>
                  <a:gd name="connsiteX30" fmla="*/ 1760634 w 3381611"/>
                  <a:gd name="connsiteY30" fmla="*/ 674286 h 2076046"/>
                  <a:gd name="connsiteX31" fmla="*/ 1799208 w 3381611"/>
                  <a:gd name="connsiteY31" fmla="*/ 692238 h 2076046"/>
                  <a:gd name="connsiteX32" fmla="*/ 1849566 w 3381611"/>
                  <a:gd name="connsiteY32" fmla="*/ 637744 h 2076046"/>
                  <a:gd name="connsiteX33" fmla="*/ 2037953 w 3381611"/>
                  <a:gd name="connsiteY33" fmla="*/ 828656 h 2076046"/>
                  <a:gd name="connsiteX34" fmla="*/ 2423096 w 3381611"/>
                  <a:gd name="connsiteY34" fmla="*/ 453694 h 2076046"/>
                  <a:gd name="connsiteX35" fmla="*/ 2382574 w 3381611"/>
                  <a:gd name="connsiteY35" fmla="*/ 408212 h 2076046"/>
                  <a:gd name="connsiteX36" fmla="*/ 2506512 w 3381611"/>
                  <a:gd name="connsiteY36" fmla="*/ 284201 h 2076046"/>
                  <a:gd name="connsiteX37" fmla="*/ 2618663 w 3381611"/>
                  <a:gd name="connsiteY37" fmla="*/ 160978 h 2076046"/>
                  <a:gd name="connsiteX38" fmla="*/ 2680380 w 3381611"/>
                  <a:gd name="connsiteY38" fmla="*/ 110400 h 2076046"/>
                  <a:gd name="connsiteX39" fmla="*/ 2759156 w 3381611"/>
                  <a:gd name="connsiteY39" fmla="*/ 174410 h 2076046"/>
                  <a:gd name="connsiteX40" fmla="*/ 2941632 w 3381611"/>
                  <a:gd name="connsiteY40" fmla="*/ 0 h 2076046"/>
                  <a:gd name="connsiteX0" fmla="*/ 2430705 w 3381611"/>
                  <a:gd name="connsiteY0" fmla="*/ 1976981 h 2076046"/>
                  <a:gd name="connsiteX1" fmla="*/ 2435364 w 3381611"/>
                  <a:gd name="connsiteY1" fmla="*/ 1982232 h 2076046"/>
                  <a:gd name="connsiteX2" fmla="*/ 2441823 w 3381611"/>
                  <a:gd name="connsiteY2" fmla="*/ 1976981 h 2076046"/>
                  <a:gd name="connsiteX3" fmla="*/ 2430705 w 3381611"/>
                  <a:gd name="connsiteY3" fmla="*/ 1976981 h 2076046"/>
                  <a:gd name="connsiteX4" fmla="*/ 2423213 w 3381611"/>
                  <a:gd name="connsiteY4" fmla="*/ 1398421 h 2076046"/>
                  <a:gd name="connsiteX5" fmla="*/ 2249704 w 3381611"/>
                  <a:gd name="connsiteY5" fmla="*/ 1558447 h 2076046"/>
                  <a:gd name="connsiteX6" fmla="*/ 2174014 w 3381611"/>
                  <a:gd name="connsiteY6" fmla="*/ 1492204 h 2076046"/>
                  <a:gd name="connsiteX7" fmla="*/ 1949778 w 3381611"/>
                  <a:gd name="connsiteY7" fmla="*/ 1717659 h 2076046"/>
                  <a:gd name="connsiteX8" fmla="*/ 2164432 w 3381611"/>
                  <a:gd name="connsiteY8" fmla="*/ 1940801 h 2076046"/>
                  <a:gd name="connsiteX9" fmla="*/ 2283601 w 3381611"/>
                  <a:gd name="connsiteY9" fmla="*/ 1814797 h 2076046"/>
                  <a:gd name="connsiteX10" fmla="*/ 2421529 w 3381611"/>
                  <a:gd name="connsiteY10" fmla="*/ 1946531 h 2076046"/>
                  <a:gd name="connsiteX11" fmla="*/ 2556233 w 3381611"/>
                  <a:gd name="connsiteY11" fmla="*/ 1820156 h 2076046"/>
                  <a:gd name="connsiteX12" fmla="*/ 2689075 w 3381611"/>
                  <a:gd name="connsiteY12" fmla="*/ 1928802 h 2076046"/>
                  <a:gd name="connsiteX13" fmla="*/ 2879748 w 3381611"/>
                  <a:gd name="connsiteY13" fmla="*/ 1713119 h 2076046"/>
                  <a:gd name="connsiteX14" fmla="*/ 2655505 w 3381611"/>
                  <a:gd name="connsiteY14" fmla="*/ 1489976 h 2076046"/>
                  <a:gd name="connsiteX15" fmla="*/ 2608714 w 3381611"/>
                  <a:gd name="connsiteY15" fmla="*/ 1578329 h 2076046"/>
                  <a:gd name="connsiteX16" fmla="*/ 2423213 w 3381611"/>
                  <a:gd name="connsiteY16" fmla="*/ 1398421 h 2076046"/>
                  <a:gd name="connsiteX17" fmla="*/ 2941632 w 3381611"/>
                  <a:gd name="connsiteY17" fmla="*/ 0 h 2076046"/>
                  <a:gd name="connsiteX18" fmla="*/ 3065010 w 3381611"/>
                  <a:gd name="connsiteY18" fmla="*/ 114790 h 2076046"/>
                  <a:gd name="connsiteX19" fmla="*/ 3378053 w 3381611"/>
                  <a:gd name="connsiteY19" fmla="*/ 208034 h 2076046"/>
                  <a:gd name="connsiteX20" fmla="*/ 3381611 w 3381611"/>
                  <a:gd name="connsiteY20" fmla="*/ 2051134 h 2076046"/>
                  <a:gd name="connsiteX21" fmla="*/ 0 w 3381611"/>
                  <a:gd name="connsiteY21" fmla="*/ 2076046 h 2076046"/>
                  <a:gd name="connsiteX22" fmla="*/ 489844 w 3381611"/>
                  <a:gd name="connsiteY22" fmla="*/ 1577822 h 2076046"/>
                  <a:gd name="connsiteX23" fmla="*/ 914449 w 3381611"/>
                  <a:gd name="connsiteY23" fmla="*/ 1147656 h 2076046"/>
                  <a:gd name="connsiteX24" fmla="*/ 1076920 w 3381611"/>
                  <a:gd name="connsiteY24" fmla="*/ 1326007 h 2076046"/>
                  <a:gd name="connsiteX25" fmla="*/ 1270874 w 3381611"/>
                  <a:gd name="connsiteY25" fmla="*/ 1165797 h 2076046"/>
                  <a:gd name="connsiteX26" fmla="*/ 1338622 w 3381611"/>
                  <a:gd name="connsiteY26" fmla="*/ 1213624 h 2076046"/>
                  <a:gd name="connsiteX27" fmla="*/ 1593202 w 3381611"/>
                  <a:gd name="connsiteY27" fmla="*/ 985375 h 2076046"/>
                  <a:gd name="connsiteX28" fmla="*/ 1534779 w 3381611"/>
                  <a:gd name="connsiteY28" fmla="*/ 910047 h 2076046"/>
                  <a:gd name="connsiteX29" fmla="*/ 1760634 w 3381611"/>
                  <a:gd name="connsiteY29" fmla="*/ 674286 h 2076046"/>
                  <a:gd name="connsiteX30" fmla="*/ 1799208 w 3381611"/>
                  <a:gd name="connsiteY30" fmla="*/ 692238 h 2076046"/>
                  <a:gd name="connsiteX31" fmla="*/ 1849566 w 3381611"/>
                  <a:gd name="connsiteY31" fmla="*/ 637744 h 2076046"/>
                  <a:gd name="connsiteX32" fmla="*/ 2037953 w 3381611"/>
                  <a:gd name="connsiteY32" fmla="*/ 828656 h 2076046"/>
                  <a:gd name="connsiteX33" fmla="*/ 2423096 w 3381611"/>
                  <a:gd name="connsiteY33" fmla="*/ 453694 h 2076046"/>
                  <a:gd name="connsiteX34" fmla="*/ 2382574 w 3381611"/>
                  <a:gd name="connsiteY34" fmla="*/ 408212 h 2076046"/>
                  <a:gd name="connsiteX35" fmla="*/ 2506512 w 3381611"/>
                  <a:gd name="connsiteY35" fmla="*/ 284201 h 2076046"/>
                  <a:gd name="connsiteX36" fmla="*/ 2618663 w 3381611"/>
                  <a:gd name="connsiteY36" fmla="*/ 160978 h 2076046"/>
                  <a:gd name="connsiteX37" fmla="*/ 2680380 w 3381611"/>
                  <a:gd name="connsiteY37" fmla="*/ 110400 h 2076046"/>
                  <a:gd name="connsiteX38" fmla="*/ 2759156 w 3381611"/>
                  <a:gd name="connsiteY38" fmla="*/ 174410 h 2076046"/>
                  <a:gd name="connsiteX39" fmla="*/ 2941632 w 3381611"/>
                  <a:gd name="connsiteY39" fmla="*/ 0 h 2076046"/>
                  <a:gd name="connsiteX0" fmla="*/ 2430705 w 3381611"/>
                  <a:gd name="connsiteY0" fmla="*/ 2000468 h 2099533"/>
                  <a:gd name="connsiteX1" fmla="*/ 2435364 w 3381611"/>
                  <a:gd name="connsiteY1" fmla="*/ 2005719 h 2099533"/>
                  <a:gd name="connsiteX2" fmla="*/ 2441823 w 3381611"/>
                  <a:gd name="connsiteY2" fmla="*/ 2000468 h 2099533"/>
                  <a:gd name="connsiteX3" fmla="*/ 2430705 w 3381611"/>
                  <a:gd name="connsiteY3" fmla="*/ 2000468 h 2099533"/>
                  <a:gd name="connsiteX4" fmla="*/ 2423213 w 3381611"/>
                  <a:gd name="connsiteY4" fmla="*/ 1421908 h 2099533"/>
                  <a:gd name="connsiteX5" fmla="*/ 2249704 w 3381611"/>
                  <a:gd name="connsiteY5" fmla="*/ 1581934 h 2099533"/>
                  <a:gd name="connsiteX6" fmla="*/ 2174014 w 3381611"/>
                  <a:gd name="connsiteY6" fmla="*/ 1515691 h 2099533"/>
                  <a:gd name="connsiteX7" fmla="*/ 1949778 w 3381611"/>
                  <a:gd name="connsiteY7" fmla="*/ 1741146 h 2099533"/>
                  <a:gd name="connsiteX8" fmla="*/ 2164432 w 3381611"/>
                  <a:gd name="connsiteY8" fmla="*/ 1964288 h 2099533"/>
                  <a:gd name="connsiteX9" fmla="*/ 2283601 w 3381611"/>
                  <a:gd name="connsiteY9" fmla="*/ 1838284 h 2099533"/>
                  <a:gd name="connsiteX10" fmla="*/ 2421529 w 3381611"/>
                  <a:gd name="connsiteY10" fmla="*/ 1970018 h 2099533"/>
                  <a:gd name="connsiteX11" fmla="*/ 2556233 w 3381611"/>
                  <a:gd name="connsiteY11" fmla="*/ 1843643 h 2099533"/>
                  <a:gd name="connsiteX12" fmla="*/ 2689075 w 3381611"/>
                  <a:gd name="connsiteY12" fmla="*/ 1952289 h 2099533"/>
                  <a:gd name="connsiteX13" fmla="*/ 2879748 w 3381611"/>
                  <a:gd name="connsiteY13" fmla="*/ 1736606 h 2099533"/>
                  <a:gd name="connsiteX14" fmla="*/ 2655505 w 3381611"/>
                  <a:gd name="connsiteY14" fmla="*/ 1513463 h 2099533"/>
                  <a:gd name="connsiteX15" fmla="*/ 2608714 w 3381611"/>
                  <a:gd name="connsiteY15" fmla="*/ 1601816 h 2099533"/>
                  <a:gd name="connsiteX16" fmla="*/ 2423213 w 3381611"/>
                  <a:gd name="connsiteY16" fmla="*/ 1421908 h 2099533"/>
                  <a:gd name="connsiteX17" fmla="*/ 2941632 w 3381611"/>
                  <a:gd name="connsiteY17" fmla="*/ 23487 h 2099533"/>
                  <a:gd name="connsiteX18" fmla="*/ 3378053 w 3381611"/>
                  <a:gd name="connsiteY18" fmla="*/ 231521 h 2099533"/>
                  <a:gd name="connsiteX19" fmla="*/ 3381611 w 3381611"/>
                  <a:gd name="connsiteY19" fmla="*/ 2074621 h 2099533"/>
                  <a:gd name="connsiteX20" fmla="*/ 0 w 3381611"/>
                  <a:gd name="connsiteY20" fmla="*/ 2099533 h 2099533"/>
                  <a:gd name="connsiteX21" fmla="*/ 489844 w 3381611"/>
                  <a:gd name="connsiteY21" fmla="*/ 1601309 h 2099533"/>
                  <a:gd name="connsiteX22" fmla="*/ 914449 w 3381611"/>
                  <a:gd name="connsiteY22" fmla="*/ 1171143 h 2099533"/>
                  <a:gd name="connsiteX23" fmla="*/ 1076920 w 3381611"/>
                  <a:gd name="connsiteY23" fmla="*/ 1349494 h 2099533"/>
                  <a:gd name="connsiteX24" fmla="*/ 1270874 w 3381611"/>
                  <a:gd name="connsiteY24" fmla="*/ 1189284 h 2099533"/>
                  <a:gd name="connsiteX25" fmla="*/ 1338622 w 3381611"/>
                  <a:gd name="connsiteY25" fmla="*/ 1237111 h 2099533"/>
                  <a:gd name="connsiteX26" fmla="*/ 1593202 w 3381611"/>
                  <a:gd name="connsiteY26" fmla="*/ 1008862 h 2099533"/>
                  <a:gd name="connsiteX27" fmla="*/ 1534779 w 3381611"/>
                  <a:gd name="connsiteY27" fmla="*/ 933534 h 2099533"/>
                  <a:gd name="connsiteX28" fmla="*/ 1760634 w 3381611"/>
                  <a:gd name="connsiteY28" fmla="*/ 697773 h 2099533"/>
                  <a:gd name="connsiteX29" fmla="*/ 1799208 w 3381611"/>
                  <a:gd name="connsiteY29" fmla="*/ 715725 h 2099533"/>
                  <a:gd name="connsiteX30" fmla="*/ 1849566 w 3381611"/>
                  <a:gd name="connsiteY30" fmla="*/ 661231 h 2099533"/>
                  <a:gd name="connsiteX31" fmla="*/ 2037953 w 3381611"/>
                  <a:gd name="connsiteY31" fmla="*/ 852143 h 2099533"/>
                  <a:gd name="connsiteX32" fmla="*/ 2423096 w 3381611"/>
                  <a:gd name="connsiteY32" fmla="*/ 477181 h 2099533"/>
                  <a:gd name="connsiteX33" fmla="*/ 2382574 w 3381611"/>
                  <a:gd name="connsiteY33" fmla="*/ 431699 h 2099533"/>
                  <a:gd name="connsiteX34" fmla="*/ 2506512 w 3381611"/>
                  <a:gd name="connsiteY34" fmla="*/ 307688 h 2099533"/>
                  <a:gd name="connsiteX35" fmla="*/ 2618663 w 3381611"/>
                  <a:gd name="connsiteY35" fmla="*/ 184465 h 2099533"/>
                  <a:gd name="connsiteX36" fmla="*/ 2680380 w 3381611"/>
                  <a:gd name="connsiteY36" fmla="*/ 133887 h 2099533"/>
                  <a:gd name="connsiteX37" fmla="*/ 2759156 w 3381611"/>
                  <a:gd name="connsiteY37" fmla="*/ 197897 h 2099533"/>
                  <a:gd name="connsiteX38" fmla="*/ 2941632 w 3381611"/>
                  <a:gd name="connsiteY38" fmla="*/ 23487 h 2099533"/>
                  <a:gd name="connsiteX0" fmla="*/ 2430705 w 3378066"/>
                  <a:gd name="connsiteY0" fmla="*/ 2000468 h 2099533"/>
                  <a:gd name="connsiteX1" fmla="*/ 2435364 w 3378066"/>
                  <a:gd name="connsiteY1" fmla="*/ 2005719 h 2099533"/>
                  <a:gd name="connsiteX2" fmla="*/ 2441823 w 3378066"/>
                  <a:gd name="connsiteY2" fmla="*/ 2000468 h 2099533"/>
                  <a:gd name="connsiteX3" fmla="*/ 2430705 w 3378066"/>
                  <a:gd name="connsiteY3" fmla="*/ 2000468 h 2099533"/>
                  <a:gd name="connsiteX4" fmla="*/ 2423213 w 3378066"/>
                  <a:gd name="connsiteY4" fmla="*/ 1421908 h 2099533"/>
                  <a:gd name="connsiteX5" fmla="*/ 2249704 w 3378066"/>
                  <a:gd name="connsiteY5" fmla="*/ 1581934 h 2099533"/>
                  <a:gd name="connsiteX6" fmla="*/ 2174014 w 3378066"/>
                  <a:gd name="connsiteY6" fmla="*/ 1515691 h 2099533"/>
                  <a:gd name="connsiteX7" fmla="*/ 1949778 w 3378066"/>
                  <a:gd name="connsiteY7" fmla="*/ 1741146 h 2099533"/>
                  <a:gd name="connsiteX8" fmla="*/ 2164432 w 3378066"/>
                  <a:gd name="connsiteY8" fmla="*/ 1964288 h 2099533"/>
                  <a:gd name="connsiteX9" fmla="*/ 2283601 w 3378066"/>
                  <a:gd name="connsiteY9" fmla="*/ 1838284 h 2099533"/>
                  <a:gd name="connsiteX10" fmla="*/ 2421529 w 3378066"/>
                  <a:gd name="connsiteY10" fmla="*/ 1970018 h 2099533"/>
                  <a:gd name="connsiteX11" fmla="*/ 2556233 w 3378066"/>
                  <a:gd name="connsiteY11" fmla="*/ 1843643 h 2099533"/>
                  <a:gd name="connsiteX12" fmla="*/ 2689075 w 3378066"/>
                  <a:gd name="connsiteY12" fmla="*/ 1952289 h 2099533"/>
                  <a:gd name="connsiteX13" fmla="*/ 2879748 w 3378066"/>
                  <a:gd name="connsiteY13" fmla="*/ 1736606 h 2099533"/>
                  <a:gd name="connsiteX14" fmla="*/ 2655505 w 3378066"/>
                  <a:gd name="connsiteY14" fmla="*/ 1513463 h 2099533"/>
                  <a:gd name="connsiteX15" fmla="*/ 2608714 w 3378066"/>
                  <a:gd name="connsiteY15" fmla="*/ 1601816 h 2099533"/>
                  <a:gd name="connsiteX16" fmla="*/ 2423213 w 3378066"/>
                  <a:gd name="connsiteY16" fmla="*/ 1421908 h 2099533"/>
                  <a:gd name="connsiteX17" fmla="*/ 2941632 w 3378066"/>
                  <a:gd name="connsiteY17" fmla="*/ 23487 h 2099533"/>
                  <a:gd name="connsiteX18" fmla="*/ 3378053 w 3378066"/>
                  <a:gd name="connsiteY18" fmla="*/ 231521 h 2099533"/>
                  <a:gd name="connsiteX19" fmla="*/ 2914971 w 3378066"/>
                  <a:gd name="connsiteY19" fmla="*/ 2087650 h 2099533"/>
                  <a:gd name="connsiteX20" fmla="*/ 0 w 3378066"/>
                  <a:gd name="connsiteY20" fmla="*/ 2099533 h 2099533"/>
                  <a:gd name="connsiteX21" fmla="*/ 489844 w 3378066"/>
                  <a:gd name="connsiteY21" fmla="*/ 1601309 h 2099533"/>
                  <a:gd name="connsiteX22" fmla="*/ 914449 w 3378066"/>
                  <a:gd name="connsiteY22" fmla="*/ 1171143 h 2099533"/>
                  <a:gd name="connsiteX23" fmla="*/ 1076920 w 3378066"/>
                  <a:gd name="connsiteY23" fmla="*/ 1349494 h 2099533"/>
                  <a:gd name="connsiteX24" fmla="*/ 1270874 w 3378066"/>
                  <a:gd name="connsiteY24" fmla="*/ 1189284 h 2099533"/>
                  <a:gd name="connsiteX25" fmla="*/ 1338622 w 3378066"/>
                  <a:gd name="connsiteY25" fmla="*/ 1237111 h 2099533"/>
                  <a:gd name="connsiteX26" fmla="*/ 1593202 w 3378066"/>
                  <a:gd name="connsiteY26" fmla="*/ 1008862 h 2099533"/>
                  <a:gd name="connsiteX27" fmla="*/ 1534779 w 3378066"/>
                  <a:gd name="connsiteY27" fmla="*/ 933534 h 2099533"/>
                  <a:gd name="connsiteX28" fmla="*/ 1760634 w 3378066"/>
                  <a:gd name="connsiteY28" fmla="*/ 697773 h 2099533"/>
                  <a:gd name="connsiteX29" fmla="*/ 1799208 w 3378066"/>
                  <a:gd name="connsiteY29" fmla="*/ 715725 h 2099533"/>
                  <a:gd name="connsiteX30" fmla="*/ 1849566 w 3378066"/>
                  <a:gd name="connsiteY30" fmla="*/ 661231 h 2099533"/>
                  <a:gd name="connsiteX31" fmla="*/ 2037953 w 3378066"/>
                  <a:gd name="connsiteY31" fmla="*/ 852143 h 2099533"/>
                  <a:gd name="connsiteX32" fmla="*/ 2423096 w 3378066"/>
                  <a:gd name="connsiteY32" fmla="*/ 477181 h 2099533"/>
                  <a:gd name="connsiteX33" fmla="*/ 2382574 w 3378066"/>
                  <a:gd name="connsiteY33" fmla="*/ 431699 h 2099533"/>
                  <a:gd name="connsiteX34" fmla="*/ 2506512 w 3378066"/>
                  <a:gd name="connsiteY34" fmla="*/ 307688 h 2099533"/>
                  <a:gd name="connsiteX35" fmla="*/ 2618663 w 3378066"/>
                  <a:gd name="connsiteY35" fmla="*/ 184465 h 2099533"/>
                  <a:gd name="connsiteX36" fmla="*/ 2680380 w 3378066"/>
                  <a:gd name="connsiteY36" fmla="*/ 133887 h 2099533"/>
                  <a:gd name="connsiteX37" fmla="*/ 2759156 w 3378066"/>
                  <a:gd name="connsiteY37" fmla="*/ 197897 h 2099533"/>
                  <a:gd name="connsiteX38" fmla="*/ 2941632 w 3378066"/>
                  <a:gd name="connsiteY38" fmla="*/ 23487 h 2099533"/>
                  <a:gd name="connsiteX0" fmla="*/ 2430705 w 2979360"/>
                  <a:gd name="connsiteY0" fmla="*/ 1976981 h 2076046"/>
                  <a:gd name="connsiteX1" fmla="*/ 2435364 w 2979360"/>
                  <a:gd name="connsiteY1" fmla="*/ 1982232 h 2076046"/>
                  <a:gd name="connsiteX2" fmla="*/ 2441823 w 2979360"/>
                  <a:gd name="connsiteY2" fmla="*/ 1976981 h 2076046"/>
                  <a:gd name="connsiteX3" fmla="*/ 2430705 w 2979360"/>
                  <a:gd name="connsiteY3" fmla="*/ 1976981 h 2076046"/>
                  <a:gd name="connsiteX4" fmla="*/ 2423213 w 2979360"/>
                  <a:gd name="connsiteY4" fmla="*/ 1398421 h 2076046"/>
                  <a:gd name="connsiteX5" fmla="*/ 2249704 w 2979360"/>
                  <a:gd name="connsiteY5" fmla="*/ 1558447 h 2076046"/>
                  <a:gd name="connsiteX6" fmla="*/ 2174014 w 2979360"/>
                  <a:gd name="connsiteY6" fmla="*/ 1492204 h 2076046"/>
                  <a:gd name="connsiteX7" fmla="*/ 1949778 w 2979360"/>
                  <a:gd name="connsiteY7" fmla="*/ 1717659 h 2076046"/>
                  <a:gd name="connsiteX8" fmla="*/ 2164432 w 2979360"/>
                  <a:gd name="connsiteY8" fmla="*/ 1940801 h 2076046"/>
                  <a:gd name="connsiteX9" fmla="*/ 2283601 w 2979360"/>
                  <a:gd name="connsiteY9" fmla="*/ 1814797 h 2076046"/>
                  <a:gd name="connsiteX10" fmla="*/ 2421529 w 2979360"/>
                  <a:gd name="connsiteY10" fmla="*/ 1946531 h 2076046"/>
                  <a:gd name="connsiteX11" fmla="*/ 2556233 w 2979360"/>
                  <a:gd name="connsiteY11" fmla="*/ 1820156 h 2076046"/>
                  <a:gd name="connsiteX12" fmla="*/ 2689075 w 2979360"/>
                  <a:gd name="connsiteY12" fmla="*/ 1928802 h 2076046"/>
                  <a:gd name="connsiteX13" fmla="*/ 2879748 w 2979360"/>
                  <a:gd name="connsiteY13" fmla="*/ 1713119 h 2076046"/>
                  <a:gd name="connsiteX14" fmla="*/ 2655505 w 2979360"/>
                  <a:gd name="connsiteY14" fmla="*/ 1489976 h 2076046"/>
                  <a:gd name="connsiteX15" fmla="*/ 2608714 w 2979360"/>
                  <a:gd name="connsiteY15" fmla="*/ 1578329 h 2076046"/>
                  <a:gd name="connsiteX16" fmla="*/ 2423213 w 2979360"/>
                  <a:gd name="connsiteY16" fmla="*/ 1398421 h 2076046"/>
                  <a:gd name="connsiteX17" fmla="*/ 2941632 w 2979360"/>
                  <a:gd name="connsiteY17" fmla="*/ 0 h 2076046"/>
                  <a:gd name="connsiteX18" fmla="*/ 2968944 w 2979360"/>
                  <a:gd name="connsiteY18" fmla="*/ 429537 h 2076046"/>
                  <a:gd name="connsiteX19" fmla="*/ 2914971 w 2979360"/>
                  <a:gd name="connsiteY19" fmla="*/ 2064163 h 2076046"/>
                  <a:gd name="connsiteX20" fmla="*/ 0 w 2979360"/>
                  <a:gd name="connsiteY20" fmla="*/ 2076046 h 2076046"/>
                  <a:gd name="connsiteX21" fmla="*/ 489844 w 2979360"/>
                  <a:gd name="connsiteY21" fmla="*/ 1577822 h 2076046"/>
                  <a:gd name="connsiteX22" fmla="*/ 914449 w 2979360"/>
                  <a:gd name="connsiteY22" fmla="*/ 1147656 h 2076046"/>
                  <a:gd name="connsiteX23" fmla="*/ 1076920 w 2979360"/>
                  <a:gd name="connsiteY23" fmla="*/ 1326007 h 2076046"/>
                  <a:gd name="connsiteX24" fmla="*/ 1270874 w 2979360"/>
                  <a:gd name="connsiteY24" fmla="*/ 1165797 h 2076046"/>
                  <a:gd name="connsiteX25" fmla="*/ 1338622 w 2979360"/>
                  <a:gd name="connsiteY25" fmla="*/ 1213624 h 2076046"/>
                  <a:gd name="connsiteX26" fmla="*/ 1593202 w 2979360"/>
                  <a:gd name="connsiteY26" fmla="*/ 985375 h 2076046"/>
                  <a:gd name="connsiteX27" fmla="*/ 1534779 w 2979360"/>
                  <a:gd name="connsiteY27" fmla="*/ 910047 h 2076046"/>
                  <a:gd name="connsiteX28" fmla="*/ 1760634 w 2979360"/>
                  <a:gd name="connsiteY28" fmla="*/ 674286 h 2076046"/>
                  <a:gd name="connsiteX29" fmla="*/ 1799208 w 2979360"/>
                  <a:gd name="connsiteY29" fmla="*/ 692238 h 2076046"/>
                  <a:gd name="connsiteX30" fmla="*/ 1849566 w 2979360"/>
                  <a:gd name="connsiteY30" fmla="*/ 637744 h 2076046"/>
                  <a:gd name="connsiteX31" fmla="*/ 2037953 w 2979360"/>
                  <a:gd name="connsiteY31" fmla="*/ 828656 h 2076046"/>
                  <a:gd name="connsiteX32" fmla="*/ 2423096 w 2979360"/>
                  <a:gd name="connsiteY32" fmla="*/ 453694 h 2076046"/>
                  <a:gd name="connsiteX33" fmla="*/ 2382574 w 2979360"/>
                  <a:gd name="connsiteY33" fmla="*/ 408212 h 2076046"/>
                  <a:gd name="connsiteX34" fmla="*/ 2506512 w 2979360"/>
                  <a:gd name="connsiteY34" fmla="*/ 284201 h 2076046"/>
                  <a:gd name="connsiteX35" fmla="*/ 2618663 w 2979360"/>
                  <a:gd name="connsiteY35" fmla="*/ 160978 h 2076046"/>
                  <a:gd name="connsiteX36" fmla="*/ 2680380 w 2979360"/>
                  <a:gd name="connsiteY36" fmla="*/ 110400 h 2076046"/>
                  <a:gd name="connsiteX37" fmla="*/ 2759156 w 2979360"/>
                  <a:gd name="connsiteY37" fmla="*/ 174410 h 2076046"/>
                  <a:gd name="connsiteX38" fmla="*/ 2941632 w 2979360"/>
                  <a:gd name="connsiteY38" fmla="*/ 0 h 2076046"/>
                  <a:gd name="connsiteX0" fmla="*/ 2430705 w 3146221"/>
                  <a:gd name="connsiteY0" fmla="*/ 1976981 h 2076046"/>
                  <a:gd name="connsiteX1" fmla="*/ 2435364 w 3146221"/>
                  <a:gd name="connsiteY1" fmla="*/ 1982232 h 2076046"/>
                  <a:gd name="connsiteX2" fmla="*/ 2441823 w 3146221"/>
                  <a:gd name="connsiteY2" fmla="*/ 1976981 h 2076046"/>
                  <a:gd name="connsiteX3" fmla="*/ 2430705 w 3146221"/>
                  <a:gd name="connsiteY3" fmla="*/ 1976981 h 2076046"/>
                  <a:gd name="connsiteX4" fmla="*/ 2423213 w 3146221"/>
                  <a:gd name="connsiteY4" fmla="*/ 1398421 h 2076046"/>
                  <a:gd name="connsiteX5" fmla="*/ 2249704 w 3146221"/>
                  <a:gd name="connsiteY5" fmla="*/ 1558447 h 2076046"/>
                  <a:gd name="connsiteX6" fmla="*/ 2174014 w 3146221"/>
                  <a:gd name="connsiteY6" fmla="*/ 1492204 h 2076046"/>
                  <a:gd name="connsiteX7" fmla="*/ 1949778 w 3146221"/>
                  <a:gd name="connsiteY7" fmla="*/ 1717659 h 2076046"/>
                  <a:gd name="connsiteX8" fmla="*/ 2164432 w 3146221"/>
                  <a:gd name="connsiteY8" fmla="*/ 1940801 h 2076046"/>
                  <a:gd name="connsiteX9" fmla="*/ 2283601 w 3146221"/>
                  <a:gd name="connsiteY9" fmla="*/ 1814797 h 2076046"/>
                  <a:gd name="connsiteX10" fmla="*/ 2421529 w 3146221"/>
                  <a:gd name="connsiteY10" fmla="*/ 1946531 h 2076046"/>
                  <a:gd name="connsiteX11" fmla="*/ 2556233 w 3146221"/>
                  <a:gd name="connsiteY11" fmla="*/ 1820156 h 2076046"/>
                  <a:gd name="connsiteX12" fmla="*/ 2689075 w 3146221"/>
                  <a:gd name="connsiteY12" fmla="*/ 1928802 h 2076046"/>
                  <a:gd name="connsiteX13" fmla="*/ 2879748 w 3146221"/>
                  <a:gd name="connsiteY13" fmla="*/ 1713119 h 2076046"/>
                  <a:gd name="connsiteX14" fmla="*/ 2655505 w 3146221"/>
                  <a:gd name="connsiteY14" fmla="*/ 1489976 h 2076046"/>
                  <a:gd name="connsiteX15" fmla="*/ 2608714 w 3146221"/>
                  <a:gd name="connsiteY15" fmla="*/ 1578329 h 2076046"/>
                  <a:gd name="connsiteX16" fmla="*/ 2423213 w 3146221"/>
                  <a:gd name="connsiteY16" fmla="*/ 1398421 h 2076046"/>
                  <a:gd name="connsiteX17" fmla="*/ 2941632 w 3146221"/>
                  <a:gd name="connsiteY17" fmla="*/ 0 h 2076046"/>
                  <a:gd name="connsiteX18" fmla="*/ 2914971 w 3146221"/>
                  <a:gd name="connsiteY18" fmla="*/ 2064163 h 2076046"/>
                  <a:gd name="connsiteX19" fmla="*/ 0 w 3146221"/>
                  <a:gd name="connsiteY19" fmla="*/ 2076046 h 2076046"/>
                  <a:gd name="connsiteX20" fmla="*/ 489844 w 3146221"/>
                  <a:gd name="connsiteY20" fmla="*/ 1577822 h 2076046"/>
                  <a:gd name="connsiteX21" fmla="*/ 914449 w 3146221"/>
                  <a:gd name="connsiteY21" fmla="*/ 1147656 h 2076046"/>
                  <a:gd name="connsiteX22" fmla="*/ 1076920 w 3146221"/>
                  <a:gd name="connsiteY22" fmla="*/ 1326007 h 2076046"/>
                  <a:gd name="connsiteX23" fmla="*/ 1270874 w 3146221"/>
                  <a:gd name="connsiteY23" fmla="*/ 1165797 h 2076046"/>
                  <a:gd name="connsiteX24" fmla="*/ 1338622 w 3146221"/>
                  <a:gd name="connsiteY24" fmla="*/ 1213624 h 2076046"/>
                  <a:gd name="connsiteX25" fmla="*/ 1593202 w 3146221"/>
                  <a:gd name="connsiteY25" fmla="*/ 985375 h 2076046"/>
                  <a:gd name="connsiteX26" fmla="*/ 1534779 w 3146221"/>
                  <a:gd name="connsiteY26" fmla="*/ 910047 h 2076046"/>
                  <a:gd name="connsiteX27" fmla="*/ 1760634 w 3146221"/>
                  <a:gd name="connsiteY27" fmla="*/ 674286 h 2076046"/>
                  <a:gd name="connsiteX28" fmla="*/ 1799208 w 3146221"/>
                  <a:gd name="connsiteY28" fmla="*/ 692238 h 2076046"/>
                  <a:gd name="connsiteX29" fmla="*/ 1849566 w 3146221"/>
                  <a:gd name="connsiteY29" fmla="*/ 637744 h 2076046"/>
                  <a:gd name="connsiteX30" fmla="*/ 2037953 w 3146221"/>
                  <a:gd name="connsiteY30" fmla="*/ 828656 h 2076046"/>
                  <a:gd name="connsiteX31" fmla="*/ 2423096 w 3146221"/>
                  <a:gd name="connsiteY31" fmla="*/ 453694 h 2076046"/>
                  <a:gd name="connsiteX32" fmla="*/ 2382574 w 3146221"/>
                  <a:gd name="connsiteY32" fmla="*/ 408212 h 2076046"/>
                  <a:gd name="connsiteX33" fmla="*/ 2506512 w 3146221"/>
                  <a:gd name="connsiteY33" fmla="*/ 284201 h 2076046"/>
                  <a:gd name="connsiteX34" fmla="*/ 2618663 w 3146221"/>
                  <a:gd name="connsiteY34" fmla="*/ 160978 h 2076046"/>
                  <a:gd name="connsiteX35" fmla="*/ 2680380 w 3146221"/>
                  <a:gd name="connsiteY35" fmla="*/ 110400 h 2076046"/>
                  <a:gd name="connsiteX36" fmla="*/ 2759156 w 3146221"/>
                  <a:gd name="connsiteY36" fmla="*/ 174410 h 2076046"/>
                  <a:gd name="connsiteX37" fmla="*/ 2941632 w 3146221"/>
                  <a:gd name="connsiteY37" fmla="*/ 0 h 2076046"/>
                  <a:gd name="connsiteX0" fmla="*/ 2430705 w 2950847"/>
                  <a:gd name="connsiteY0" fmla="*/ 1976981 h 2076046"/>
                  <a:gd name="connsiteX1" fmla="*/ 2435364 w 2950847"/>
                  <a:gd name="connsiteY1" fmla="*/ 1982232 h 2076046"/>
                  <a:gd name="connsiteX2" fmla="*/ 2441823 w 2950847"/>
                  <a:gd name="connsiteY2" fmla="*/ 1976981 h 2076046"/>
                  <a:gd name="connsiteX3" fmla="*/ 2430705 w 2950847"/>
                  <a:gd name="connsiteY3" fmla="*/ 1976981 h 2076046"/>
                  <a:gd name="connsiteX4" fmla="*/ 2423213 w 2950847"/>
                  <a:gd name="connsiteY4" fmla="*/ 1398421 h 2076046"/>
                  <a:gd name="connsiteX5" fmla="*/ 2249704 w 2950847"/>
                  <a:gd name="connsiteY5" fmla="*/ 1558447 h 2076046"/>
                  <a:gd name="connsiteX6" fmla="*/ 2174014 w 2950847"/>
                  <a:gd name="connsiteY6" fmla="*/ 1492204 h 2076046"/>
                  <a:gd name="connsiteX7" fmla="*/ 1949778 w 2950847"/>
                  <a:gd name="connsiteY7" fmla="*/ 1717659 h 2076046"/>
                  <a:gd name="connsiteX8" fmla="*/ 2164432 w 2950847"/>
                  <a:gd name="connsiteY8" fmla="*/ 1940801 h 2076046"/>
                  <a:gd name="connsiteX9" fmla="*/ 2283601 w 2950847"/>
                  <a:gd name="connsiteY9" fmla="*/ 1814797 h 2076046"/>
                  <a:gd name="connsiteX10" fmla="*/ 2421529 w 2950847"/>
                  <a:gd name="connsiteY10" fmla="*/ 1946531 h 2076046"/>
                  <a:gd name="connsiteX11" fmla="*/ 2556233 w 2950847"/>
                  <a:gd name="connsiteY11" fmla="*/ 1820156 h 2076046"/>
                  <a:gd name="connsiteX12" fmla="*/ 2689075 w 2950847"/>
                  <a:gd name="connsiteY12" fmla="*/ 1928802 h 2076046"/>
                  <a:gd name="connsiteX13" fmla="*/ 2879748 w 2950847"/>
                  <a:gd name="connsiteY13" fmla="*/ 1713119 h 2076046"/>
                  <a:gd name="connsiteX14" fmla="*/ 2655505 w 2950847"/>
                  <a:gd name="connsiteY14" fmla="*/ 1489976 h 2076046"/>
                  <a:gd name="connsiteX15" fmla="*/ 2608714 w 2950847"/>
                  <a:gd name="connsiteY15" fmla="*/ 1578329 h 2076046"/>
                  <a:gd name="connsiteX16" fmla="*/ 2423213 w 2950847"/>
                  <a:gd name="connsiteY16" fmla="*/ 1398421 h 2076046"/>
                  <a:gd name="connsiteX17" fmla="*/ 2941632 w 2950847"/>
                  <a:gd name="connsiteY17" fmla="*/ 0 h 2076046"/>
                  <a:gd name="connsiteX18" fmla="*/ 2914971 w 2950847"/>
                  <a:gd name="connsiteY18" fmla="*/ 2064163 h 2076046"/>
                  <a:gd name="connsiteX19" fmla="*/ 0 w 2950847"/>
                  <a:gd name="connsiteY19" fmla="*/ 2076046 h 2076046"/>
                  <a:gd name="connsiteX20" fmla="*/ 489844 w 2950847"/>
                  <a:gd name="connsiteY20" fmla="*/ 1577822 h 2076046"/>
                  <a:gd name="connsiteX21" fmla="*/ 914449 w 2950847"/>
                  <a:gd name="connsiteY21" fmla="*/ 1147656 h 2076046"/>
                  <a:gd name="connsiteX22" fmla="*/ 1076920 w 2950847"/>
                  <a:gd name="connsiteY22" fmla="*/ 1326007 h 2076046"/>
                  <a:gd name="connsiteX23" fmla="*/ 1270874 w 2950847"/>
                  <a:gd name="connsiteY23" fmla="*/ 1165797 h 2076046"/>
                  <a:gd name="connsiteX24" fmla="*/ 1338622 w 2950847"/>
                  <a:gd name="connsiteY24" fmla="*/ 1213624 h 2076046"/>
                  <a:gd name="connsiteX25" fmla="*/ 1593202 w 2950847"/>
                  <a:gd name="connsiteY25" fmla="*/ 985375 h 2076046"/>
                  <a:gd name="connsiteX26" fmla="*/ 1534779 w 2950847"/>
                  <a:gd name="connsiteY26" fmla="*/ 910047 h 2076046"/>
                  <a:gd name="connsiteX27" fmla="*/ 1760634 w 2950847"/>
                  <a:gd name="connsiteY27" fmla="*/ 674286 h 2076046"/>
                  <a:gd name="connsiteX28" fmla="*/ 1799208 w 2950847"/>
                  <a:gd name="connsiteY28" fmla="*/ 692238 h 2076046"/>
                  <a:gd name="connsiteX29" fmla="*/ 1849566 w 2950847"/>
                  <a:gd name="connsiteY29" fmla="*/ 637744 h 2076046"/>
                  <a:gd name="connsiteX30" fmla="*/ 2037953 w 2950847"/>
                  <a:gd name="connsiteY30" fmla="*/ 828656 h 2076046"/>
                  <a:gd name="connsiteX31" fmla="*/ 2423096 w 2950847"/>
                  <a:gd name="connsiteY31" fmla="*/ 453694 h 2076046"/>
                  <a:gd name="connsiteX32" fmla="*/ 2382574 w 2950847"/>
                  <a:gd name="connsiteY32" fmla="*/ 408212 h 2076046"/>
                  <a:gd name="connsiteX33" fmla="*/ 2506512 w 2950847"/>
                  <a:gd name="connsiteY33" fmla="*/ 284201 h 2076046"/>
                  <a:gd name="connsiteX34" fmla="*/ 2618663 w 2950847"/>
                  <a:gd name="connsiteY34" fmla="*/ 160978 h 2076046"/>
                  <a:gd name="connsiteX35" fmla="*/ 2680380 w 2950847"/>
                  <a:gd name="connsiteY35" fmla="*/ 110400 h 2076046"/>
                  <a:gd name="connsiteX36" fmla="*/ 2759156 w 2950847"/>
                  <a:gd name="connsiteY36" fmla="*/ 174410 h 2076046"/>
                  <a:gd name="connsiteX37" fmla="*/ 2941632 w 2950847"/>
                  <a:gd name="connsiteY37" fmla="*/ 0 h 2076046"/>
                  <a:gd name="connsiteX0" fmla="*/ 2430705 w 2931972"/>
                  <a:gd name="connsiteY0" fmla="*/ 1976981 h 2076046"/>
                  <a:gd name="connsiteX1" fmla="*/ 2435364 w 2931972"/>
                  <a:gd name="connsiteY1" fmla="*/ 1982232 h 2076046"/>
                  <a:gd name="connsiteX2" fmla="*/ 2441823 w 2931972"/>
                  <a:gd name="connsiteY2" fmla="*/ 1976981 h 2076046"/>
                  <a:gd name="connsiteX3" fmla="*/ 2430705 w 2931972"/>
                  <a:gd name="connsiteY3" fmla="*/ 1976981 h 2076046"/>
                  <a:gd name="connsiteX4" fmla="*/ 2423213 w 2931972"/>
                  <a:gd name="connsiteY4" fmla="*/ 1398421 h 2076046"/>
                  <a:gd name="connsiteX5" fmla="*/ 2249704 w 2931972"/>
                  <a:gd name="connsiteY5" fmla="*/ 1558447 h 2076046"/>
                  <a:gd name="connsiteX6" fmla="*/ 2174014 w 2931972"/>
                  <a:gd name="connsiteY6" fmla="*/ 1492204 h 2076046"/>
                  <a:gd name="connsiteX7" fmla="*/ 1949778 w 2931972"/>
                  <a:gd name="connsiteY7" fmla="*/ 1717659 h 2076046"/>
                  <a:gd name="connsiteX8" fmla="*/ 2164432 w 2931972"/>
                  <a:gd name="connsiteY8" fmla="*/ 1940801 h 2076046"/>
                  <a:gd name="connsiteX9" fmla="*/ 2283601 w 2931972"/>
                  <a:gd name="connsiteY9" fmla="*/ 1814797 h 2076046"/>
                  <a:gd name="connsiteX10" fmla="*/ 2421529 w 2931972"/>
                  <a:gd name="connsiteY10" fmla="*/ 1946531 h 2076046"/>
                  <a:gd name="connsiteX11" fmla="*/ 2556233 w 2931972"/>
                  <a:gd name="connsiteY11" fmla="*/ 1820156 h 2076046"/>
                  <a:gd name="connsiteX12" fmla="*/ 2689075 w 2931972"/>
                  <a:gd name="connsiteY12" fmla="*/ 1928802 h 2076046"/>
                  <a:gd name="connsiteX13" fmla="*/ 2879748 w 2931972"/>
                  <a:gd name="connsiteY13" fmla="*/ 1713119 h 2076046"/>
                  <a:gd name="connsiteX14" fmla="*/ 2655505 w 2931972"/>
                  <a:gd name="connsiteY14" fmla="*/ 1489976 h 2076046"/>
                  <a:gd name="connsiteX15" fmla="*/ 2608714 w 2931972"/>
                  <a:gd name="connsiteY15" fmla="*/ 1578329 h 2076046"/>
                  <a:gd name="connsiteX16" fmla="*/ 2423213 w 2931972"/>
                  <a:gd name="connsiteY16" fmla="*/ 1398421 h 2076046"/>
                  <a:gd name="connsiteX17" fmla="*/ 2916063 w 2931972"/>
                  <a:gd name="connsiteY17" fmla="*/ 0 h 2076046"/>
                  <a:gd name="connsiteX18" fmla="*/ 2914971 w 2931972"/>
                  <a:gd name="connsiteY18" fmla="*/ 2064163 h 2076046"/>
                  <a:gd name="connsiteX19" fmla="*/ 0 w 2931972"/>
                  <a:gd name="connsiteY19" fmla="*/ 2076046 h 2076046"/>
                  <a:gd name="connsiteX20" fmla="*/ 489844 w 2931972"/>
                  <a:gd name="connsiteY20" fmla="*/ 1577822 h 2076046"/>
                  <a:gd name="connsiteX21" fmla="*/ 914449 w 2931972"/>
                  <a:gd name="connsiteY21" fmla="*/ 1147656 h 2076046"/>
                  <a:gd name="connsiteX22" fmla="*/ 1076920 w 2931972"/>
                  <a:gd name="connsiteY22" fmla="*/ 1326007 h 2076046"/>
                  <a:gd name="connsiteX23" fmla="*/ 1270874 w 2931972"/>
                  <a:gd name="connsiteY23" fmla="*/ 1165797 h 2076046"/>
                  <a:gd name="connsiteX24" fmla="*/ 1338622 w 2931972"/>
                  <a:gd name="connsiteY24" fmla="*/ 1213624 h 2076046"/>
                  <a:gd name="connsiteX25" fmla="*/ 1593202 w 2931972"/>
                  <a:gd name="connsiteY25" fmla="*/ 985375 h 2076046"/>
                  <a:gd name="connsiteX26" fmla="*/ 1534779 w 2931972"/>
                  <a:gd name="connsiteY26" fmla="*/ 910047 h 2076046"/>
                  <a:gd name="connsiteX27" fmla="*/ 1760634 w 2931972"/>
                  <a:gd name="connsiteY27" fmla="*/ 674286 h 2076046"/>
                  <a:gd name="connsiteX28" fmla="*/ 1799208 w 2931972"/>
                  <a:gd name="connsiteY28" fmla="*/ 692238 h 2076046"/>
                  <a:gd name="connsiteX29" fmla="*/ 1849566 w 2931972"/>
                  <a:gd name="connsiteY29" fmla="*/ 637744 h 2076046"/>
                  <a:gd name="connsiteX30" fmla="*/ 2037953 w 2931972"/>
                  <a:gd name="connsiteY30" fmla="*/ 828656 h 2076046"/>
                  <a:gd name="connsiteX31" fmla="*/ 2423096 w 2931972"/>
                  <a:gd name="connsiteY31" fmla="*/ 453694 h 2076046"/>
                  <a:gd name="connsiteX32" fmla="*/ 2382574 w 2931972"/>
                  <a:gd name="connsiteY32" fmla="*/ 408212 h 2076046"/>
                  <a:gd name="connsiteX33" fmla="*/ 2506512 w 2931972"/>
                  <a:gd name="connsiteY33" fmla="*/ 284201 h 2076046"/>
                  <a:gd name="connsiteX34" fmla="*/ 2618663 w 2931972"/>
                  <a:gd name="connsiteY34" fmla="*/ 160978 h 2076046"/>
                  <a:gd name="connsiteX35" fmla="*/ 2680380 w 2931972"/>
                  <a:gd name="connsiteY35" fmla="*/ 110400 h 2076046"/>
                  <a:gd name="connsiteX36" fmla="*/ 2759156 w 2931972"/>
                  <a:gd name="connsiteY36" fmla="*/ 174410 h 2076046"/>
                  <a:gd name="connsiteX37" fmla="*/ 2916063 w 2931972"/>
                  <a:gd name="connsiteY37" fmla="*/ 0 h 2076046"/>
                  <a:gd name="connsiteX0" fmla="*/ 2430705 w 2964317"/>
                  <a:gd name="connsiteY0" fmla="*/ 1976981 h 2076046"/>
                  <a:gd name="connsiteX1" fmla="*/ 2435364 w 2964317"/>
                  <a:gd name="connsiteY1" fmla="*/ 1982232 h 2076046"/>
                  <a:gd name="connsiteX2" fmla="*/ 2441823 w 2964317"/>
                  <a:gd name="connsiteY2" fmla="*/ 1976981 h 2076046"/>
                  <a:gd name="connsiteX3" fmla="*/ 2430705 w 2964317"/>
                  <a:gd name="connsiteY3" fmla="*/ 1976981 h 2076046"/>
                  <a:gd name="connsiteX4" fmla="*/ 2423213 w 2964317"/>
                  <a:gd name="connsiteY4" fmla="*/ 1398421 h 2076046"/>
                  <a:gd name="connsiteX5" fmla="*/ 2249704 w 2964317"/>
                  <a:gd name="connsiteY5" fmla="*/ 1558447 h 2076046"/>
                  <a:gd name="connsiteX6" fmla="*/ 2174014 w 2964317"/>
                  <a:gd name="connsiteY6" fmla="*/ 1492204 h 2076046"/>
                  <a:gd name="connsiteX7" fmla="*/ 1949778 w 2964317"/>
                  <a:gd name="connsiteY7" fmla="*/ 1717659 h 2076046"/>
                  <a:gd name="connsiteX8" fmla="*/ 2164432 w 2964317"/>
                  <a:gd name="connsiteY8" fmla="*/ 1940801 h 2076046"/>
                  <a:gd name="connsiteX9" fmla="*/ 2283601 w 2964317"/>
                  <a:gd name="connsiteY9" fmla="*/ 1814797 h 2076046"/>
                  <a:gd name="connsiteX10" fmla="*/ 2421529 w 2964317"/>
                  <a:gd name="connsiteY10" fmla="*/ 1946531 h 2076046"/>
                  <a:gd name="connsiteX11" fmla="*/ 2556233 w 2964317"/>
                  <a:gd name="connsiteY11" fmla="*/ 1820156 h 2076046"/>
                  <a:gd name="connsiteX12" fmla="*/ 2689075 w 2964317"/>
                  <a:gd name="connsiteY12" fmla="*/ 1928802 h 2076046"/>
                  <a:gd name="connsiteX13" fmla="*/ 2879748 w 2964317"/>
                  <a:gd name="connsiteY13" fmla="*/ 1713119 h 2076046"/>
                  <a:gd name="connsiteX14" fmla="*/ 2655505 w 2964317"/>
                  <a:gd name="connsiteY14" fmla="*/ 1489976 h 2076046"/>
                  <a:gd name="connsiteX15" fmla="*/ 2608714 w 2964317"/>
                  <a:gd name="connsiteY15" fmla="*/ 1578329 h 2076046"/>
                  <a:gd name="connsiteX16" fmla="*/ 2423213 w 2964317"/>
                  <a:gd name="connsiteY16" fmla="*/ 1398421 h 2076046"/>
                  <a:gd name="connsiteX17" fmla="*/ 2916063 w 2964317"/>
                  <a:gd name="connsiteY17" fmla="*/ 0 h 2076046"/>
                  <a:gd name="connsiteX18" fmla="*/ 2959718 w 2964317"/>
                  <a:gd name="connsiteY18" fmla="*/ 2064163 h 2076046"/>
                  <a:gd name="connsiteX19" fmla="*/ 0 w 2964317"/>
                  <a:gd name="connsiteY19" fmla="*/ 2076046 h 2076046"/>
                  <a:gd name="connsiteX20" fmla="*/ 489844 w 2964317"/>
                  <a:gd name="connsiteY20" fmla="*/ 1577822 h 2076046"/>
                  <a:gd name="connsiteX21" fmla="*/ 914449 w 2964317"/>
                  <a:gd name="connsiteY21" fmla="*/ 1147656 h 2076046"/>
                  <a:gd name="connsiteX22" fmla="*/ 1076920 w 2964317"/>
                  <a:gd name="connsiteY22" fmla="*/ 1326007 h 2076046"/>
                  <a:gd name="connsiteX23" fmla="*/ 1270874 w 2964317"/>
                  <a:gd name="connsiteY23" fmla="*/ 1165797 h 2076046"/>
                  <a:gd name="connsiteX24" fmla="*/ 1338622 w 2964317"/>
                  <a:gd name="connsiteY24" fmla="*/ 1213624 h 2076046"/>
                  <a:gd name="connsiteX25" fmla="*/ 1593202 w 2964317"/>
                  <a:gd name="connsiteY25" fmla="*/ 985375 h 2076046"/>
                  <a:gd name="connsiteX26" fmla="*/ 1534779 w 2964317"/>
                  <a:gd name="connsiteY26" fmla="*/ 910047 h 2076046"/>
                  <a:gd name="connsiteX27" fmla="*/ 1760634 w 2964317"/>
                  <a:gd name="connsiteY27" fmla="*/ 674286 h 2076046"/>
                  <a:gd name="connsiteX28" fmla="*/ 1799208 w 2964317"/>
                  <a:gd name="connsiteY28" fmla="*/ 692238 h 2076046"/>
                  <a:gd name="connsiteX29" fmla="*/ 1849566 w 2964317"/>
                  <a:gd name="connsiteY29" fmla="*/ 637744 h 2076046"/>
                  <a:gd name="connsiteX30" fmla="*/ 2037953 w 2964317"/>
                  <a:gd name="connsiteY30" fmla="*/ 828656 h 2076046"/>
                  <a:gd name="connsiteX31" fmla="*/ 2423096 w 2964317"/>
                  <a:gd name="connsiteY31" fmla="*/ 453694 h 2076046"/>
                  <a:gd name="connsiteX32" fmla="*/ 2382574 w 2964317"/>
                  <a:gd name="connsiteY32" fmla="*/ 408212 h 2076046"/>
                  <a:gd name="connsiteX33" fmla="*/ 2506512 w 2964317"/>
                  <a:gd name="connsiteY33" fmla="*/ 284201 h 2076046"/>
                  <a:gd name="connsiteX34" fmla="*/ 2618663 w 2964317"/>
                  <a:gd name="connsiteY34" fmla="*/ 160978 h 2076046"/>
                  <a:gd name="connsiteX35" fmla="*/ 2680380 w 2964317"/>
                  <a:gd name="connsiteY35" fmla="*/ 110400 h 2076046"/>
                  <a:gd name="connsiteX36" fmla="*/ 2759156 w 2964317"/>
                  <a:gd name="connsiteY36" fmla="*/ 174410 h 2076046"/>
                  <a:gd name="connsiteX37" fmla="*/ 2916063 w 2964317"/>
                  <a:gd name="connsiteY37" fmla="*/ 0 h 2076046"/>
                  <a:gd name="connsiteX0" fmla="*/ 2430705 w 2959718"/>
                  <a:gd name="connsiteY0" fmla="*/ 1976981 h 2076046"/>
                  <a:gd name="connsiteX1" fmla="*/ 2435364 w 2959718"/>
                  <a:gd name="connsiteY1" fmla="*/ 1982232 h 2076046"/>
                  <a:gd name="connsiteX2" fmla="*/ 2441823 w 2959718"/>
                  <a:gd name="connsiteY2" fmla="*/ 1976981 h 2076046"/>
                  <a:gd name="connsiteX3" fmla="*/ 2430705 w 2959718"/>
                  <a:gd name="connsiteY3" fmla="*/ 1976981 h 2076046"/>
                  <a:gd name="connsiteX4" fmla="*/ 2423213 w 2959718"/>
                  <a:gd name="connsiteY4" fmla="*/ 1398421 h 2076046"/>
                  <a:gd name="connsiteX5" fmla="*/ 2249704 w 2959718"/>
                  <a:gd name="connsiteY5" fmla="*/ 1558447 h 2076046"/>
                  <a:gd name="connsiteX6" fmla="*/ 2174014 w 2959718"/>
                  <a:gd name="connsiteY6" fmla="*/ 1492204 h 2076046"/>
                  <a:gd name="connsiteX7" fmla="*/ 1949778 w 2959718"/>
                  <a:gd name="connsiteY7" fmla="*/ 1717659 h 2076046"/>
                  <a:gd name="connsiteX8" fmla="*/ 2164432 w 2959718"/>
                  <a:gd name="connsiteY8" fmla="*/ 1940801 h 2076046"/>
                  <a:gd name="connsiteX9" fmla="*/ 2283601 w 2959718"/>
                  <a:gd name="connsiteY9" fmla="*/ 1814797 h 2076046"/>
                  <a:gd name="connsiteX10" fmla="*/ 2421529 w 2959718"/>
                  <a:gd name="connsiteY10" fmla="*/ 1946531 h 2076046"/>
                  <a:gd name="connsiteX11" fmla="*/ 2556233 w 2959718"/>
                  <a:gd name="connsiteY11" fmla="*/ 1820156 h 2076046"/>
                  <a:gd name="connsiteX12" fmla="*/ 2689075 w 2959718"/>
                  <a:gd name="connsiteY12" fmla="*/ 1928802 h 2076046"/>
                  <a:gd name="connsiteX13" fmla="*/ 2879748 w 2959718"/>
                  <a:gd name="connsiteY13" fmla="*/ 1713119 h 2076046"/>
                  <a:gd name="connsiteX14" fmla="*/ 2655505 w 2959718"/>
                  <a:gd name="connsiteY14" fmla="*/ 1489976 h 2076046"/>
                  <a:gd name="connsiteX15" fmla="*/ 2608714 w 2959718"/>
                  <a:gd name="connsiteY15" fmla="*/ 1578329 h 2076046"/>
                  <a:gd name="connsiteX16" fmla="*/ 2423213 w 2959718"/>
                  <a:gd name="connsiteY16" fmla="*/ 1398421 h 2076046"/>
                  <a:gd name="connsiteX17" fmla="*/ 2916063 w 2959718"/>
                  <a:gd name="connsiteY17" fmla="*/ 0 h 2076046"/>
                  <a:gd name="connsiteX18" fmla="*/ 2959718 w 2959718"/>
                  <a:gd name="connsiteY18" fmla="*/ 2064163 h 2076046"/>
                  <a:gd name="connsiteX19" fmla="*/ 0 w 2959718"/>
                  <a:gd name="connsiteY19" fmla="*/ 2076046 h 2076046"/>
                  <a:gd name="connsiteX20" fmla="*/ 489844 w 2959718"/>
                  <a:gd name="connsiteY20" fmla="*/ 1577822 h 2076046"/>
                  <a:gd name="connsiteX21" fmla="*/ 914449 w 2959718"/>
                  <a:gd name="connsiteY21" fmla="*/ 1147656 h 2076046"/>
                  <a:gd name="connsiteX22" fmla="*/ 1076920 w 2959718"/>
                  <a:gd name="connsiteY22" fmla="*/ 1326007 h 2076046"/>
                  <a:gd name="connsiteX23" fmla="*/ 1270874 w 2959718"/>
                  <a:gd name="connsiteY23" fmla="*/ 1165797 h 2076046"/>
                  <a:gd name="connsiteX24" fmla="*/ 1338622 w 2959718"/>
                  <a:gd name="connsiteY24" fmla="*/ 1213624 h 2076046"/>
                  <a:gd name="connsiteX25" fmla="*/ 1593202 w 2959718"/>
                  <a:gd name="connsiteY25" fmla="*/ 985375 h 2076046"/>
                  <a:gd name="connsiteX26" fmla="*/ 1534779 w 2959718"/>
                  <a:gd name="connsiteY26" fmla="*/ 910047 h 2076046"/>
                  <a:gd name="connsiteX27" fmla="*/ 1760634 w 2959718"/>
                  <a:gd name="connsiteY27" fmla="*/ 674286 h 2076046"/>
                  <a:gd name="connsiteX28" fmla="*/ 1799208 w 2959718"/>
                  <a:gd name="connsiteY28" fmla="*/ 692238 h 2076046"/>
                  <a:gd name="connsiteX29" fmla="*/ 1849566 w 2959718"/>
                  <a:gd name="connsiteY29" fmla="*/ 637744 h 2076046"/>
                  <a:gd name="connsiteX30" fmla="*/ 2037953 w 2959718"/>
                  <a:gd name="connsiteY30" fmla="*/ 828656 h 2076046"/>
                  <a:gd name="connsiteX31" fmla="*/ 2423096 w 2959718"/>
                  <a:gd name="connsiteY31" fmla="*/ 453694 h 2076046"/>
                  <a:gd name="connsiteX32" fmla="*/ 2382574 w 2959718"/>
                  <a:gd name="connsiteY32" fmla="*/ 408212 h 2076046"/>
                  <a:gd name="connsiteX33" fmla="*/ 2506512 w 2959718"/>
                  <a:gd name="connsiteY33" fmla="*/ 284201 h 2076046"/>
                  <a:gd name="connsiteX34" fmla="*/ 2618663 w 2959718"/>
                  <a:gd name="connsiteY34" fmla="*/ 160978 h 2076046"/>
                  <a:gd name="connsiteX35" fmla="*/ 2680380 w 2959718"/>
                  <a:gd name="connsiteY35" fmla="*/ 110400 h 2076046"/>
                  <a:gd name="connsiteX36" fmla="*/ 2759156 w 2959718"/>
                  <a:gd name="connsiteY36" fmla="*/ 174410 h 2076046"/>
                  <a:gd name="connsiteX37" fmla="*/ 2916063 w 2959718"/>
                  <a:gd name="connsiteY37" fmla="*/ 0 h 2076046"/>
                  <a:gd name="connsiteX0" fmla="*/ 2430705 w 2959718"/>
                  <a:gd name="connsiteY0" fmla="*/ 1976981 h 2076046"/>
                  <a:gd name="connsiteX1" fmla="*/ 2435364 w 2959718"/>
                  <a:gd name="connsiteY1" fmla="*/ 1982232 h 2076046"/>
                  <a:gd name="connsiteX2" fmla="*/ 2441823 w 2959718"/>
                  <a:gd name="connsiteY2" fmla="*/ 1976981 h 2076046"/>
                  <a:gd name="connsiteX3" fmla="*/ 2430705 w 2959718"/>
                  <a:gd name="connsiteY3" fmla="*/ 1976981 h 2076046"/>
                  <a:gd name="connsiteX4" fmla="*/ 2423213 w 2959718"/>
                  <a:gd name="connsiteY4" fmla="*/ 1398421 h 2076046"/>
                  <a:gd name="connsiteX5" fmla="*/ 2249704 w 2959718"/>
                  <a:gd name="connsiteY5" fmla="*/ 1558447 h 2076046"/>
                  <a:gd name="connsiteX6" fmla="*/ 2174014 w 2959718"/>
                  <a:gd name="connsiteY6" fmla="*/ 1492204 h 2076046"/>
                  <a:gd name="connsiteX7" fmla="*/ 1949778 w 2959718"/>
                  <a:gd name="connsiteY7" fmla="*/ 1717659 h 2076046"/>
                  <a:gd name="connsiteX8" fmla="*/ 2164432 w 2959718"/>
                  <a:gd name="connsiteY8" fmla="*/ 1940801 h 2076046"/>
                  <a:gd name="connsiteX9" fmla="*/ 2283601 w 2959718"/>
                  <a:gd name="connsiteY9" fmla="*/ 1814797 h 2076046"/>
                  <a:gd name="connsiteX10" fmla="*/ 2421529 w 2959718"/>
                  <a:gd name="connsiteY10" fmla="*/ 1946531 h 2076046"/>
                  <a:gd name="connsiteX11" fmla="*/ 2556233 w 2959718"/>
                  <a:gd name="connsiteY11" fmla="*/ 1820156 h 2076046"/>
                  <a:gd name="connsiteX12" fmla="*/ 2689075 w 2959718"/>
                  <a:gd name="connsiteY12" fmla="*/ 1928802 h 2076046"/>
                  <a:gd name="connsiteX13" fmla="*/ 2879748 w 2959718"/>
                  <a:gd name="connsiteY13" fmla="*/ 1713119 h 2076046"/>
                  <a:gd name="connsiteX14" fmla="*/ 2655505 w 2959718"/>
                  <a:gd name="connsiteY14" fmla="*/ 1489976 h 2076046"/>
                  <a:gd name="connsiteX15" fmla="*/ 2608714 w 2959718"/>
                  <a:gd name="connsiteY15" fmla="*/ 1578329 h 2076046"/>
                  <a:gd name="connsiteX16" fmla="*/ 2423213 w 2959718"/>
                  <a:gd name="connsiteY16" fmla="*/ 1398421 h 2076046"/>
                  <a:gd name="connsiteX17" fmla="*/ 2916063 w 2959718"/>
                  <a:gd name="connsiteY17" fmla="*/ 0 h 2076046"/>
                  <a:gd name="connsiteX18" fmla="*/ 2959718 w 2959718"/>
                  <a:gd name="connsiteY18" fmla="*/ 2064163 h 2076046"/>
                  <a:gd name="connsiteX19" fmla="*/ 0 w 2959718"/>
                  <a:gd name="connsiteY19" fmla="*/ 2076046 h 2076046"/>
                  <a:gd name="connsiteX20" fmla="*/ 489844 w 2959718"/>
                  <a:gd name="connsiteY20" fmla="*/ 1577822 h 2076046"/>
                  <a:gd name="connsiteX21" fmla="*/ 914449 w 2959718"/>
                  <a:gd name="connsiteY21" fmla="*/ 1147656 h 2076046"/>
                  <a:gd name="connsiteX22" fmla="*/ 1076920 w 2959718"/>
                  <a:gd name="connsiteY22" fmla="*/ 1326007 h 2076046"/>
                  <a:gd name="connsiteX23" fmla="*/ 1270874 w 2959718"/>
                  <a:gd name="connsiteY23" fmla="*/ 1165797 h 2076046"/>
                  <a:gd name="connsiteX24" fmla="*/ 1338622 w 2959718"/>
                  <a:gd name="connsiteY24" fmla="*/ 1213624 h 2076046"/>
                  <a:gd name="connsiteX25" fmla="*/ 1593202 w 2959718"/>
                  <a:gd name="connsiteY25" fmla="*/ 985375 h 2076046"/>
                  <a:gd name="connsiteX26" fmla="*/ 1534779 w 2959718"/>
                  <a:gd name="connsiteY26" fmla="*/ 910047 h 2076046"/>
                  <a:gd name="connsiteX27" fmla="*/ 1760634 w 2959718"/>
                  <a:gd name="connsiteY27" fmla="*/ 674286 h 2076046"/>
                  <a:gd name="connsiteX28" fmla="*/ 1799208 w 2959718"/>
                  <a:gd name="connsiteY28" fmla="*/ 692238 h 2076046"/>
                  <a:gd name="connsiteX29" fmla="*/ 1849566 w 2959718"/>
                  <a:gd name="connsiteY29" fmla="*/ 637744 h 2076046"/>
                  <a:gd name="connsiteX30" fmla="*/ 2037953 w 2959718"/>
                  <a:gd name="connsiteY30" fmla="*/ 828656 h 2076046"/>
                  <a:gd name="connsiteX31" fmla="*/ 2423096 w 2959718"/>
                  <a:gd name="connsiteY31" fmla="*/ 453694 h 2076046"/>
                  <a:gd name="connsiteX32" fmla="*/ 2382574 w 2959718"/>
                  <a:gd name="connsiteY32" fmla="*/ 408212 h 2076046"/>
                  <a:gd name="connsiteX33" fmla="*/ 2506512 w 2959718"/>
                  <a:gd name="connsiteY33" fmla="*/ 284201 h 2076046"/>
                  <a:gd name="connsiteX34" fmla="*/ 2618663 w 2959718"/>
                  <a:gd name="connsiteY34" fmla="*/ 160978 h 2076046"/>
                  <a:gd name="connsiteX35" fmla="*/ 2680380 w 2959718"/>
                  <a:gd name="connsiteY35" fmla="*/ 110400 h 2076046"/>
                  <a:gd name="connsiteX36" fmla="*/ 2759156 w 2959718"/>
                  <a:gd name="connsiteY36" fmla="*/ 174410 h 2076046"/>
                  <a:gd name="connsiteX37" fmla="*/ 2916063 w 2959718"/>
                  <a:gd name="connsiteY37" fmla="*/ 0 h 2076046"/>
                  <a:gd name="connsiteX0" fmla="*/ 2430705 w 2959718"/>
                  <a:gd name="connsiteY0" fmla="*/ 1976981 h 2076046"/>
                  <a:gd name="connsiteX1" fmla="*/ 2435364 w 2959718"/>
                  <a:gd name="connsiteY1" fmla="*/ 1982232 h 2076046"/>
                  <a:gd name="connsiteX2" fmla="*/ 2441823 w 2959718"/>
                  <a:gd name="connsiteY2" fmla="*/ 1976981 h 2076046"/>
                  <a:gd name="connsiteX3" fmla="*/ 2430705 w 2959718"/>
                  <a:gd name="connsiteY3" fmla="*/ 1976981 h 2076046"/>
                  <a:gd name="connsiteX4" fmla="*/ 2423213 w 2959718"/>
                  <a:gd name="connsiteY4" fmla="*/ 1398421 h 2076046"/>
                  <a:gd name="connsiteX5" fmla="*/ 2249704 w 2959718"/>
                  <a:gd name="connsiteY5" fmla="*/ 1558447 h 2076046"/>
                  <a:gd name="connsiteX6" fmla="*/ 2174014 w 2959718"/>
                  <a:gd name="connsiteY6" fmla="*/ 1492204 h 2076046"/>
                  <a:gd name="connsiteX7" fmla="*/ 1949778 w 2959718"/>
                  <a:gd name="connsiteY7" fmla="*/ 1717659 h 2076046"/>
                  <a:gd name="connsiteX8" fmla="*/ 2164432 w 2959718"/>
                  <a:gd name="connsiteY8" fmla="*/ 1940801 h 2076046"/>
                  <a:gd name="connsiteX9" fmla="*/ 2283601 w 2959718"/>
                  <a:gd name="connsiteY9" fmla="*/ 1814797 h 2076046"/>
                  <a:gd name="connsiteX10" fmla="*/ 2421529 w 2959718"/>
                  <a:gd name="connsiteY10" fmla="*/ 1946531 h 2076046"/>
                  <a:gd name="connsiteX11" fmla="*/ 2556233 w 2959718"/>
                  <a:gd name="connsiteY11" fmla="*/ 1820156 h 2076046"/>
                  <a:gd name="connsiteX12" fmla="*/ 2689075 w 2959718"/>
                  <a:gd name="connsiteY12" fmla="*/ 1928802 h 2076046"/>
                  <a:gd name="connsiteX13" fmla="*/ 2879748 w 2959718"/>
                  <a:gd name="connsiteY13" fmla="*/ 1713119 h 2076046"/>
                  <a:gd name="connsiteX14" fmla="*/ 2655505 w 2959718"/>
                  <a:gd name="connsiteY14" fmla="*/ 1489976 h 2076046"/>
                  <a:gd name="connsiteX15" fmla="*/ 2608714 w 2959718"/>
                  <a:gd name="connsiteY15" fmla="*/ 1578329 h 2076046"/>
                  <a:gd name="connsiteX16" fmla="*/ 2423213 w 2959718"/>
                  <a:gd name="connsiteY16" fmla="*/ 1398421 h 2076046"/>
                  <a:gd name="connsiteX17" fmla="*/ 2916063 w 2959718"/>
                  <a:gd name="connsiteY17" fmla="*/ 0 h 2076046"/>
                  <a:gd name="connsiteX18" fmla="*/ 2959718 w 2959718"/>
                  <a:gd name="connsiteY18" fmla="*/ 2044619 h 2076046"/>
                  <a:gd name="connsiteX19" fmla="*/ 0 w 2959718"/>
                  <a:gd name="connsiteY19" fmla="*/ 2076046 h 2076046"/>
                  <a:gd name="connsiteX20" fmla="*/ 489844 w 2959718"/>
                  <a:gd name="connsiteY20" fmla="*/ 1577822 h 2076046"/>
                  <a:gd name="connsiteX21" fmla="*/ 914449 w 2959718"/>
                  <a:gd name="connsiteY21" fmla="*/ 1147656 h 2076046"/>
                  <a:gd name="connsiteX22" fmla="*/ 1076920 w 2959718"/>
                  <a:gd name="connsiteY22" fmla="*/ 1326007 h 2076046"/>
                  <a:gd name="connsiteX23" fmla="*/ 1270874 w 2959718"/>
                  <a:gd name="connsiteY23" fmla="*/ 1165797 h 2076046"/>
                  <a:gd name="connsiteX24" fmla="*/ 1338622 w 2959718"/>
                  <a:gd name="connsiteY24" fmla="*/ 1213624 h 2076046"/>
                  <a:gd name="connsiteX25" fmla="*/ 1593202 w 2959718"/>
                  <a:gd name="connsiteY25" fmla="*/ 985375 h 2076046"/>
                  <a:gd name="connsiteX26" fmla="*/ 1534779 w 2959718"/>
                  <a:gd name="connsiteY26" fmla="*/ 910047 h 2076046"/>
                  <a:gd name="connsiteX27" fmla="*/ 1760634 w 2959718"/>
                  <a:gd name="connsiteY27" fmla="*/ 674286 h 2076046"/>
                  <a:gd name="connsiteX28" fmla="*/ 1799208 w 2959718"/>
                  <a:gd name="connsiteY28" fmla="*/ 692238 h 2076046"/>
                  <a:gd name="connsiteX29" fmla="*/ 1849566 w 2959718"/>
                  <a:gd name="connsiteY29" fmla="*/ 637744 h 2076046"/>
                  <a:gd name="connsiteX30" fmla="*/ 2037953 w 2959718"/>
                  <a:gd name="connsiteY30" fmla="*/ 828656 h 2076046"/>
                  <a:gd name="connsiteX31" fmla="*/ 2423096 w 2959718"/>
                  <a:gd name="connsiteY31" fmla="*/ 453694 h 2076046"/>
                  <a:gd name="connsiteX32" fmla="*/ 2382574 w 2959718"/>
                  <a:gd name="connsiteY32" fmla="*/ 408212 h 2076046"/>
                  <a:gd name="connsiteX33" fmla="*/ 2506512 w 2959718"/>
                  <a:gd name="connsiteY33" fmla="*/ 284201 h 2076046"/>
                  <a:gd name="connsiteX34" fmla="*/ 2618663 w 2959718"/>
                  <a:gd name="connsiteY34" fmla="*/ 160978 h 2076046"/>
                  <a:gd name="connsiteX35" fmla="*/ 2680380 w 2959718"/>
                  <a:gd name="connsiteY35" fmla="*/ 110400 h 2076046"/>
                  <a:gd name="connsiteX36" fmla="*/ 2759156 w 2959718"/>
                  <a:gd name="connsiteY36" fmla="*/ 174410 h 2076046"/>
                  <a:gd name="connsiteX37" fmla="*/ 2916063 w 2959718"/>
                  <a:gd name="connsiteY37" fmla="*/ 0 h 2076046"/>
                  <a:gd name="connsiteX0" fmla="*/ 2430705 w 2991680"/>
                  <a:gd name="connsiteY0" fmla="*/ 1976981 h 2076046"/>
                  <a:gd name="connsiteX1" fmla="*/ 2435364 w 2991680"/>
                  <a:gd name="connsiteY1" fmla="*/ 1982232 h 2076046"/>
                  <a:gd name="connsiteX2" fmla="*/ 2441823 w 2991680"/>
                  <a:gd name="connsiteY2" fmla="*/ 1976981 h 2076046"/>
                  <a:gd name="connsiteX3" fmla="*/ 2430705 w 2991680"/>
                  <a:gd name="connsiteY3" fmla="*/ 1976981 h 2076046"/>
                  <a:gd name="connsiteX4" fmla="*/ 2423213 w 2991680"/>
                  <a:gd name="connsiteY4" fmla="*/ 1398421 h 2076046"/>
                  <a:gd name="connsiteX5" fmla="*/ 2249704 w 2991680"/>
                  <a:gd name="connsiteY5" fmla="*/ 1558447 h 2076046"/>
                  <a:gd name="connsiteX6" fmla="*/ 2174014 w 2991680"/>
                  <a:gd name="connsiteY6" fmla="*/ 1492204 h 2076046"/>
                  <a:gd name="connsiteX7" fmla="*/ 1949778 w 2991680"/>
                  <a:gd name="connsiteY7" fmla="*/ 1717659 h 2076046"/>
                  <a:gd name="connsiteX8" fmla="*/ 2164432 w 2991680"/>
                  <a:gd name="connsiteY8" fmla="*/ 1940801 h 2076046"/>
                  <a:gd name="connsiteX9" fmla="*/ 2283601 w 2991680"/>
                  <a:gd name="connsiteY9" fmla="*/ 1814797 h 2076046"/>
                  <a:gd name="connsiteX10" fmla="*/ 2421529 w 2991680"/>
                  <a:gd name="connsiteY10" fmla="*/ 1946531 h 2076046"/>
                  <a:gd name="connsiteX11" fmla="*/ 2556233 w 2991680"/>
                  <a:gd name="connsiteY11" fmla="*/ 1820156 h 2076046"/>
                  <a:gd name="connsiteX12" fmla="*/ 2689075 w 2991680"/>
                  <a:gd name="connsiteY12" fmla="*/ 1928802 h 2076046"/>
                  <a:gd name="connsiteX13" fmla="*/ 2879748 w 2991680"/>
                  <a:gd name="connsiteY13" fmla="*/ 1713119 h 2076046"/>
                  <a:gd name="connsiteX14" fmla="*/ 2655505 w 2991680"/>
                  <a:gd name="connsiteY14" fmla="*/ 1489976 h 2076046"/>
                  <a:gd name="connsiteX15" fmla="*/ 2608714 w 2991680"/>
                  <a:gd name="connsiteY15" fmla="*/ 1578329 h 2076046"/>
                  <a:gd name="connsiteX16" fmla="*/ 2423213 w 2991680"/>
                  <a:gd name="connsiteY16" fmla="*/ 1398421 h 2076046"/>
                  <a:gd name="connsiteX17" fmla="*/ 2916063 w 2991680"/>
                  <a:gd name="connsiteY17" fmla="*/ 0 h 2076046"/>
                  <a:gd name="connsiteX18" fmla="*/ 2991680 w 2991680"/>
                  <a:gd name="connsiteY18" fmla="*/ 2038104 h 2076046"/>
                  <a:gd name="connsiteX19" fmla="*/ 0 w 2991680"/>
                  <a:gd name="connsiteY19" fmla="*/ 2076046 h 2076046"/>
                  <a:gd name="connsiteX20" fmla="*/ 489844 w 2991680"/>
                  <a:gd name="connsiteY20" fmla="*/ 1577822 h 2076046"/>
                  <a:gd name="connsiteX21" fmla="*/ 914449 w 2991680"/>
                  <a:gd name="connsiteY21" fmla="*/ 1147656 h 2076046"/>
                  <a:gd name="connsiteX22" fmla="*/ 1076920 w 2991680"/>
                  <a:gd name="connsiteY22" fmla="*/ 1326007 h 2076046"/>
                  <a:gd name="connsiteX23" fmla="*/ 1270874 w 2991680"/>
                  <a:gd name="connsiteY23" fmla="*/ 1165797 h 2076046"/>
                  <a:gd name="connsiteX24" fmla="*/ 1338622 w 2991680"/>
                  <a:gd name="connsiteY24" fmla="*/ 1213624 h 2076046"/>
                  <a:gd name="connsiteX25" fmla="*/ 1593202 w 2991680"/>
                  <a:gd name="connsiteY25" fmla="*/ 985375 h 2076046"/>
                  <a:gd name="connsiteX26" fmla="*/ 1534779 w 2991680"/>
                  <a:gd name="connsiteY26" fmla="*/ 910047 h 2076046"/>
                  <a:gd name="connsiteX27" fmla="*/ 1760634 w 2991680"/>
                  <a:gd name="connsiteY27" fmla="*/ 674286 h 2076046"/>
                  <a:gd name="connsiteX28" fmla="*/ 1799208 w 2991680"/>
                  <a:gd name="connsiteY28" fmla="*/ 692238 h 2076046"/>
                  <a:gd name="connsiteX29" fmla="*/ 1849566 w 2991680"/>
                  <a:gd name="connsiteY29" fmla="*/ 637744 h 2076046"/>
                  <a:gd name="connsiteX30" fmla="*/ 2037953 w 2991680"/>
                  <a:gd name="connsiteY30" fmla="*/ 828656 h 2076046"/>
                  <a:gd name="connsiteX31" fmla="*/ 2423096 w 2991680"/>
                  <a:gd name="connsiteY31" fmla="*/ 453694 h 2076046"/>
                  <a:gd name="connsiteX32" fmla="*/ 2382574 w 2991680"/>
                  <a:gd name="connsiteY32" fmla="*/ 408212 h 2076046"/>
                  <a:gd name="connsiteX33" fmla="*/ 2506512 w 2991680"/>
                  <a:gd name="connsiteY33" fmla="*/ 284201 h 2076046"/>
                  <a:gd name="connsiteX34" fmla="*/ 2618663 w 2991680"/>
                  <a:gd name="connsiteY34" fmla="*/ 160978 h 2076046"/>
                  <a:gd name="connsiteX35" fmla="*/ 2680380 w 2991680"/>
                  <a:gd name="connsiteY35" fmla="*/ 110400 h 2076046"/>
                  <a:gd name="connsiteX36" fmla="*/ 2759156 w 2991680"/>
                  <a:gd name="connsiteY36" fmla="*/ 174410 h 2076046"/>
                  <a:gd name="connsiteX37" fmla="*/ 2916063 w 2991680"/>
                  <a:gd name="connsiteY37" fmla="*/ 0 h 2076046"/>
                  <a:gd name="connsiteX0" fmla="*/ 2430705 w 2991680"/>
                  <a:gd name="connsiteY0" fmla="*/ 1976981 h 2076046"/>
                  <a:gd name="connsiteX1" fmla="*/ 2435364 w 2991680"/>
                  <a:gd name="connsiteY1" fmla="*/ 1982232 h 2076046"/>
                  <a:gd name="connsiteX2" fmla="*/ 2441823 w 2991680"/>
                  <a:gd name="connsiteY2" fmla="*/ 1976981 h 2076046"/>
                  <a:gd name="connsiteX3" fmla="*/ 2430705 w 2991680"/>
                  <a:gd name="connsiteY3" fmla="*/ 1976981 h 2076046"/>
                  <a:gd name="connsiteX4" fmla="*/ 2423213 w 2991680"/>
                  <a:gd name="connsiteY4" fmla="*/ 1398421 h 2076046"/>
                  <a:gd name="connsiteX5" fmla="*/ 2249704 w 2991680"/>
                  <a:gd name="connsiteY5" fmla="*/ 1558447 h 2076046"/>
                  <a:gd name="connsiteX6" fmla="*/ 2174014 w 2991680"/>
                  <a:gd name="connsiteY6" fmla="*/ 1492204 h 2076046"/>
                  <a:gd name="connsiteX7" fmla="*/ 1949778 w 2991680"/>
                  <a:gd name="connsiteY7" fmla="*/ 1717659 h 2076046"/>
                  <a:gd name="connsiteX8" fmla="*/ 2164432 w 2991680"/>
                  <a:gd name="connsiteY8" fmla="*/ 1940801 h 2076046"/>
                  <a:gd name="connsiteX9" fmla="*/ 2283601 w 2991680"/>
                  <a:gd name="connsiteY9" fmla="*/ 1814797 h 2076046"/>
                  <a:gd name="connsiteX10" fmla="*/ 2421529 w 2991680"/>
                  <a:gd name="connsiteY10" fmla="*/ 1946531 h 2076046"/>
                  <a:gd name="connsiteX11" fmla="*/ 2556233 w 2991680"/>
                  <a:gd name="connsiteY11" fmla="*/ 1820156 h 2076046"/>
                  <a:gd name="connsiteX12" fmla="*/ 2689075 w 2991680"/>
                  <a:gd name="connsiteY12" fmla="*/ 1928802 h 2076046"/>
                  <a:gd name="connsiteX13" fmla="*/ 2879748 w 2991680"/>
                  <a:gd name="connsiteY13" fmla="*/ 1713119 h 2076046"/>
                  <a:gd name="connsiteX14" fmla="*/ 2655505 w 2991680"/>
                  <a:gd name="connsiteY14" fmla="*/ 1489976 h 2076046"/>
                  <a:gd name="connsiteX15" fmla="*/ 2608714 w 2991680"/>
                  <a:gd name="connsiteY15" fmla="*/ 1578329 h 2076046"/>
                  <a:gd name="connsiteX16" fmla="*/ 2423213 w 2991680"/>
                  <a:gd name="connsiteY16" fmla="*/ 1398421 h 2076046"/>
                  <a:gd name="connsiteX17" fmla="*/ 2916063 w 2991680"/>
                  <a:gd name="connsiteY17" fmla="*/ 0 h 2076046"/>
                  <a:gd name="connsiteX18" fmla="*/ 2991680 w 2991680"/>
                  <a:gd name="connsiteY18" fmla="*/ 2038104 h 2076046"/>
                  <a:gd name="connsiteX19" fmla="*/ 0 w 2991680"/>
                  <a:gd name="connsiteY19" fmla="*/ 2076046 h 2076046"/>
                  <a:gd name="connsiteX20" fmla="*/ 489844 w 2991680"/>
                  <a:gd name="connsiteY20" fmla="*/ 1577822 h 2076046"/>
                  <a:gd name="connsiteX21" fmla="*/ 914449 w 2991680"/>
                  <a:gd name="connsiteY21" fmla="*/ 1147656 h 2076046"/>
                  <a:gd name="connsiteX22" fmla="*/ 1076920 w 2991680"/>
                  <a:gd name="connsiteY22" fmla="*/ 1326007 h 2076046"/>
                  <a:gd name="connsiteX23" fmla="*/ 1270874 w 2991680"/>
                  <a:gd name="connsiteY23" fmla="*/ 1165797 h 2076046"/>
                  <a:gd name="connsiteX24" fmla="*/ 1338622 w 2991680"/>
                  <a:gd name="connsiteY24" fmla="*/ 1213624 h 2076046"/>
                  <a:gd name="connsiteX25" fmla="*/ 1593202 w 2991680"/>
                  <a:gd name="connsiteY25" fmla="*/ 985375 h 2076046"/>
                  <a:gd name="connsiteX26" fmla="*/ 1534779 w 2991680"/>
                  <a:gd name="connsiteY26" fmla="*/ 910047 h 2076046"/>
                  <a:gd name="connsiteX27" fmla="*/ 1760634 w 2991680"/>
                  <a:gd name="connsiteY27" fmla="*/ 674286 h 2076046"/>
                  <a:gd name="connsiteX28" fmla="*/ 1799208 w 2991680"/>
                  <a:gd name="connsiteY28" fmla="*/ 692238 h 2076046"/>
                  <a:gd name="connsiteX29" fmla="*/ 1849566 w 2991680"/>
                  <a:gd name="connsiteY29" fmla="*/ 637744 h 2076046"/>
                  <a:gd name="connsiteX30" fmla="*/ 2037953 w 2991680"/>
                  <a:gd name="connsiteY30" fmla="*/ 828656 h 2076046"/>
                  <a:gd name="connsiteX31" fmla="*/ 2423096 w 2991680"/>
                  <a:gd name="connsiteY31" fmla="*/ 453694 h 2076046"/>
                  <a:gd name="connsiteX32" fmla="*/ 2382574 w 2991680"/>
                  <a:gd name="connsiteY32" fmla="*/ 408212 h 2076046"/>
                  <a:gd name="connsiteX33" fmla="*/ 2506512 w 2991680"/>
                  <a:gd name="connsiteY33" fmla="*/ 284201 h 2076046"/>
                  <a:gd name="connsiteX34" fmla="*/ 2618663 w 2991680"/>
                  <a:gd name="connsiteY34" fmla="*/ 160978 h 2076046"/>
                  <a:gd name="connsiteX35" fmla="*/ 2680380 w 2991680"/>
                  <a:gd name="connsiteY35" fmla="*/ 110400 h 2076046"/>
                  <a:gd name="connsiteX36" fmla="*/ 2759156 w 2991680"/>
                  <a:gd name="connsiteY36" fmla="*/ 174410 h 2076046"/>
                  <a:gd name="connsiteX37" fmla="*/ 2916063 w 2991680"/>
                  <a:gd name="connsiteY37" fmla="*/ 0 h 2076046"/>
                  <a:gd name="connsiteX0" fmla="*/ 2430705 w 2959718"/>
                  <a:gd name="connsiteY0" fmla="*/ 1976981 h 2076046"/>
                  <a:gd name="connsiteX1" fmla="*/ 2435364 w 2959718"/>
                  <a:gd name="connsiteY1" fmla="*/ 1982232 h 2076046"/>
                  <a:gd name="connsiteX2" fmla="*/ 2441823 w 2959718"/>
                  <a:gd name="connsiteY2" fmla="*/ 1976981 h 2076046"/>
                  <a:gd name="connsiteX3" fmla="*/ 2430705 w 2959718"/>
                  <a:gd name="connsiteY3" fmla="*/ 1976981 h 2076046"/>
                  <a:gd name="connsiteX4" fmla="*/ 2423213 w 2959718"/>
                  <a:gd name="connsiteY4" fmla="*/ 1398421 h 2076046"/>
                  <a:gd name="connsiteX5" fmla="*/ 2249704 w 2959718"/>
                  <a:gd name="connsiteY5" fmla="*/ 1558447 h 2076046"/>
                  <a:gd name="connsiteX6" fmla="*/ 2174014 w 2959718"/>
                  <a:gd name="connsiteY6" fmla="*/ 1492204 h 2076046"/>
                  <a:gd name="connsiteX7" fmla="*/ 1949778 w 2959718"/>
                  <a:gd name="connsiteY7" fmla="*/ 1717659 h 2076046"/>
                  <a:gd name="connsiteX8" fmla="*/ 2164432 w 2959718"/>
                  <a:gd name="connsiteY8" fmla="*/ 1940801 h 2076046"/>
                  <a:gd name="connsiteX9" fmla="*/ 2283601 w 2959718"/>
                  <a:gd name="connsiteY9" fmla="*/ 1814797 h 2076046"/>
                  <a:gd name="connsiteX10" fmla="*/ 2421529 w 2959718"/>
                  <a:gd name="connsiteY10" fmla="*/ 1946531 h 2076046"/>
                  <a:gd name="connsiteX11" fmla="*/ 2556233 w 2959718"/>
                  <a:gd name="connsiteY11" fmla="*/ 1820156 h 2076046"/>
                  <a:gd name="connsiteX12" fmla="*/ 2689075 w 2959718"/>
                  <a:gd name="connsiteY12" fmla="*/ 1928802 h 2076046"/>
                  <a:gd name="connsiteX13" fmla="*/ 2879748 w 2959718"/>
                  <a:gd name="connsiteY13" fmla="*/ 1713119 h 2076046"/>
                  <a:gd name="connsiteX14" fmla="*/ 2655505 w 2959718"/>
                  <a:gd name="connsiteY14" fmla="*/ 1489976 h 2076046"/>
                  <a:gd name="connsiteX15" fmla="*/ 2608714 w 2959718"/>
                  <a:gd name="connsiteY15" fmla="*/ 1578329 h 2076046"/>
                  <a:gd name="connsiteX16" fmla="*/ 2423213 w 2959718"/>
                  <a:gd name="connsiteY16" fmla="*/ 1398421 h 2076046"/>
                  <a:gd name="connsiteX17" fmla="*/ 2916063 w 2959718"/>
                  <a:gd name="connsiteY17" fmla="*/ 0 h 2076046"/>
                  <a:gd name="connsiteX18" fmla="*/ 2959718 w 2959718"/>
                  <a:gd name="connsiteY18" fmla="*/ 2038104 h 2076046"/>
                  <a:gd name="connsiteX19" fmla="*/ 0 w 2959718"/>
                  <a:gd name="connsiteY19" fmla="*/ 2076046 h 2076046"/>
                  <a:gd name="connsiteX20" fmla="*/ 489844 w 2959718"/>
                  <a:gd name="connsiteY20" fmla="*/ 1577822 h 2076046"/>
                  <a:gd name="connsiteX21" fmla="*/ 914449 w 2959718"/>
                  <a:gd name="connsiteY21" fmla="*/ 1147656 h 2076046"/>
                  <a:gd name="connsiteX22" fmla="*/ 1076920 w 2959718"/>
                  <a:gd name="connsiteY22" fmla="*/ 1326007 h 2076046"/>
                  <a:gd name="connsiteX23" fmla="*/ 1270874 w 2959718"/>
                  <a:gd name="connsiteY23" fmla="*/ 1165797 h 2076046"/>
                  <a:gd name="connsiteX24" fmla="*/ 1338622 w 2959718"/>
                  <a:gd name="connsiteY24" fmla="*/ 1213624 h 2076046"/>
                  <a:gd name="connsiteX25" fmla="*/ 1593202 w 2959718"/>
                  <a:gd name="connsiteY25" fmla="*/ 985375 h 2076046"/>
                  <a:gd name="connsiteX26" fmla="*/ 1534779 w 2959718"/>
                  <a:gd name="connsiteY26" fmla="*/ 910047 h 2076046"/>
                  <a:gd name="connsiteX27" fmla="*/ 1760634 w 2959718"/>
                  <a:gd name="connsiteY27" fmla="*/ 674286 h 2076046"/>
                  <a:gd name="connsiteX28" fmla="*/ 1799208 w 2959718"/>
                  <a:gd name="connsiteY28" fmla="*/ 692238 h 2076046"/>
                  <a:gd name="connsiteX29" fmla="*/ 1849566 w 2959718"/>
                  <a:gd name="connsiteY29" fmla="*/ 637744 h 2076046"/>
                  <a:gd name="connsiteX30" fmla="*/ 2037953 w 2959718"/>
                  <a:gd name="connsiteY30" fmla="*/ 828656 h 2076046"/>
                  <a:gd name="connsiteX31" fmla="*/ 2423096 w 2959718"/>
                  <a:gd name="connsiteY31" fmla="*/ 453694 h 2076046"/>
                  <a:gd name="connsiteX32" fmla="*/ 2382574 w 2959718"/>
                  <a:gd name="connsiteY32" fmla="*/ 408212 h 2076046"/>
                  <a:gd name="connsiteX33" fmla="*/ 2506512 w 2959718"/>
                  <a:gd name="connsiteY33" fmla="*/ 284201 h 2076046"/>
                  <a:gd name="connsiteX34" fmla="*/ 2618663 w 2959718"/>
                  <a:gd name="connsiteY34" fmla="*/ 160978 h 2076046"/>
                  <a:gd name="connsiteX35" fmla="*/ 2680380 w 2959718"/>
                  <a:gd name="connsiteY35" fmla="*/ 110400 h 2076046"/>
                  <a:gd name="connsiteX36" fmla="*/ 2759156 w 2959718"/>
                  <a:gd name="connsiteY36" fmla="*/ 174410 h 2076046"/>
                  <a:gd name="connsiteX37" fmla="*/ 2916063 w 2959718"/>
                  <a:gd name="connsiteY37" fmla="*/ 0 h 2076046"/>
                  <a:gd name="connsiteX0" fmla="*/ 2430705 w 2963427"/>
                  <a:gd name="connsiteY0" fmla="*/ 1976981 h 2076046"/>
                  <a:gd name="connsiteX1" fmla="*/ 2435364 w 2963427"/>
                  <a:gd name="connsiteY1" fmla="*/ 1982232 h 2076046"/>
                  <a:gd name="connsiteX2" fmla="*/ 2441823 w 2963427"/>
                  <a:gd name="connsiteY2" fmla="*/ 1976981 h 2076046"/>
                  <a:gd name="connsiteX3" fmla="*/ 2430705 w 2963427"/>
                  <a:gd name="connsiteY3" fmla="*/ 1976981 h 2076046"/>
                  <a:gd name="connsiteX4" fmla="*/ 2423213 w 2963427"/>
                  <a:gd name="connsiteY4" fmla="*/ 1398421 h 2076046"/>
                  <a:gd name="connsiteX5" fmla="*/ 2249704 w 2963427"/>
                  <a:gd name="connsiteY5" fmla="*/ 1558447 h 2076046"/>
                  <a:gd name="connsiteX6" fmla="*/ 2174014 w 2963427"/>
                  <a:gd name="connsiteY6" fmla="*/ 1492204 h 2076046"/>
                  <a:gd name="connsiteX7" fmla="*/ 1949778 w 2963427"/>
                  <a:gd name="connsiteY7" fmla="*/ 1717659 h 2076046"/>
                  <a:gd name="connsiteX8" fmla="*/ 2164432 w 2963427"/>
                  <a:gd name="connsiteY8" fmla="*/ 1940801 h 2076046"/>
                  <a:gd name="connsiteX9" fmla="*/ 2283601 w 2963427"/>
                  <a:gd name="connsiteY9" fmla="*/ 1814797 h 2076046"/>
                  <a:gd name="connsiteX10" fmla="*/ 2421529 w 2963427"/>
                  <a:gd name="connsiteY10" fmla="*/ 1946531 h 2076046"/>
                  <a:gd name="connsiteX11" fmla="*/ 2556233 w 2963427"/>
                  <a:gd name="connsiteY11" fmla="*/ 1820156 h 2076046"/>
                  <a:gd name="connsiteX12" fmla="*/ 2689075 w 2963427"/>
                  <a:gd name="connsiteY12" fmla="*/ 1928802 h 2076046"/>
                  <a:gd name="connsiteX13" fmla="*/ 2879748 w 2963427"/>
                  <a:gd name="connsiteY13" fmla="*/ 1713119 h 2076046"/>
                  <a:gd name="connsiteX14" fmla="*/ 2655505 w 2963427"/>
                  <a:gd name="connsiteY14" fmla="*/ 1489976 h 2076046"/>
                  <a:gd name="connsiteX15" fmla="*/ 2608714 w 2963427"/>
                  <a:gd name="connsiteY15" fmla="*/ 1578329 h 2076046"/>
                  <a:gd name="connsiteX16" fmla="*/ 2423213 w 2963427"/>
                  <a:gd name="connsiteY16" fmla="*/ 1398421 h 2076046"/>
                  <a:gd name="connsiteX17" fmla="*/ 2916063 w 2963427"/>
                  <a:gd name="connsiteY17" fmla="*/ 0 h 2076046"/>
                  <a:gd name="connsiteX18" fmla="*/ 2959718 w 2963427"/>
                  <a:gd name="connsiteY18" fmla="*/ 2038104 h 2076046"/>
                  <a:gd name="connsiteX19" fmla="*/ 0 w 2963427"/>
                  <a:gd name="connsiteY19" fmla="*/ 2076046 h 2076046"/>
                  <a:gd name="connsiteX20" fmla="*/ 489844 w 2963427"/>
                  <a:gd name="connsiteY20" fmla="*/ 1577822 h 2076046"/>
                  <a:gd name="connsiteX21" fmla="*/ 914449 w 2963427"/>
                  <a:gd name="connsiteY21" fmla="*/ 1147656 h 2076046"/>
                  <a:gd name="connsiteX22" fmla="*/ 1076920 w 2963427"/>
                  <a:gd name="connsiteY22" fmla="*/ 1326007 h 2076046"/>
                  <a:gd name="connsiteX23" fmla="*/ 1270874 w 2963427"/>
                  <a:gd name="connsiteY23" fmla="*/ 1165797 h 2076046"/>
                  <a:gd name="connsiteX24" fmla="*/ 1338622 w 2963427"/>
                  <a:gd name="connsiteY24" fmla="*/ 1213624 h 2076046"/>
                  <a:gd name="connsiteX25" fmla="*/ 1593202 w 2963427"/>
                  <a:gd name="connsiteY25" fmla="*/ 985375 h 2076046"/>
                  <a:gd name="connsiteX26" fmla="*/ 1534779 w 2963427"/>
                  <a:gd name="connsiteY26" fmla="*/ 910047 h 2076046"/>
                  <a:gd name="connsiteX27" fmla="*/ 1760634 w 2963427"/>
                  <a:gd name="connsiteY27" fmla="*/ 674286 h 2076046"/>
                  <a:gd name="connsiteX28" fmla="*/ 1799208 w 2963427"/>
                  <a:gd name="connsiteY28" fmla="*/ 692238 h 2076046"/>
                  <a:gd name="connsiteX29" fmla="*/ 1849566 w 2963427"/>
                  <a:gd name="connsiteY29" fmla="*/ 637744 h 2076046"/>
                  <a:gd name="connsiteX30" fmla="*/ 2037953 w 2963427"/>
                  <a:gd name="connsiteY30" fmla="*/ 828656 h 2076046"/>
                  <a:gd name="connsiteX31" fmla="*/ 2423096 w 2963427"/>
                  <a:gd name="connsiteY31" fmla="*/ 453694 h 2076046"/>
                  <a:gd name="connsiteX32" fmla="*/ 2382574 w 2963427"/>
                  <a:gd name="connsiteY32" fmla="*/ 408212 h 2076046"/>
                  <a:gd name="connsiteX33" fmla="*/ 2506512 w 2963427"/>
                  <a:gd name="connsiteY33" fmla="*/ 284201 h 2076046"/>
                  <a:gd name="connsiteX34" fmla="*/ 2618663 w 2963427"/>
                  <a:gd name="connsiteY34" fmla="*/ 160978 h 2076046"/>
                  <a:gd name="connsiteX35" fmla="*/ 2680380 w 2963427"/>
                  <a:gd name="connsiteY35" fmla="*/ 110400 h 2076046"/>
                  <a:gd name="connsiteX36" fmla="*/ 2759156 w 2963427"/>
                  <a:gd name="connsiteY36" fmla="*/ 174410 h 2076046"/>
                  <a:gd name="connsiteX37" fmla="*/ 2916063 w 2963427"/>
                  <a:gd name="connsiteY37" fmla="*/ 0 h 2076046"/>
                  <a:gd name="connsiteX0" fmla="*/ 2430705 w 2994110"/>
                  <a:gd name="connsiteY0" fmla="*/ 1976981 h 2076046"/>
                  <a:gd name="connsiteX1" fmla="*/ 2435364 w 2994110"/>
                  <a:gd name="connsiteY1" fmla="*/ 1982232 h 2076046"/>
                  <a:gd name="connsiteX2" fmla="*/ 2441823 w 2994110"/>
                  <a:gd name="connsiteY2" fmla="*/ 1976981 h 2076046"/>
                  <a:gd name="connsiteX3" fmla="*/ 2430705 w 2994110"/>
                  <a:gd name="connsiteY3" fmla="*/ 1976981 h 2076046"/>
                  <a:gd name="connsiteX4" fmla="*/ 2423213 w 2994110"/>
                  <a:gd name="connsiteY4" fmla="*/ 1398421 h 2076046"/>
                  <a:gd name="connsiteX5" fmla="*/ 2249704 w 2994110"/>
                  <a:gd name="connsiteY5" fmla="*/ 1558447 h 2076046"/>
                  <a:gd name="connsiteX6" fmla="*/ 2174014 w 2994110"/>
                  <a:gd name="connsiteY6" fmla="*/ 1492204 h 2076046"/>
                  <a:gd name="connsiteX7" fmla="*/ 1949778 w 2994110"/>
                  <a:gd name="connsiteY7" fmla="*/ 1717659 h 2076046"/>
                  <a:gd name="connsiteX8" fmla="*/ 2164432 w 2994110"/>
                  <a:gd name="connsiteY8" fmla="*/ 1940801 h 2076046"/>
                  <a:gd name="connsiteX9" fmla="*/ 2283601 w 2994110"/>
                  <a:gd name="connsiteY9" fmla="*/ 1814797 h 2076046"/>
                  <a:gd name="connsiteX10" fmla="*/ 2421529 w 2994110"/>
                  <a:gd name="connsiteY10" fmla="*/ 1946531 h 2076046"/>
                  <a:gd name="connsiteX11" fmla="*/ 2556233 w 2994110"/>
                  <a:gd name="connsiteY11" fmla="*/ 1820156 h 2076046"/>
                  <a:gd name="connsiteX12" fmla="*/ 2689075 w 2994110"/>
                  <a:gd name="connsiteY12" fmla="*/ 1928802 h 2076046"/>
                  <a:gd name="connsiteX13" fmla="*/ 2879748 w 2994110"/>
                  <a:gd name="connsiteY13" fmla="*/ 1713119 h 2076046"/>
                  <a:gd name="connsiteX14" fmla="*/ 2655505 w 2994110"/>
                  <a:gd name="connsiteY14" fmla="*/ 1489976 h 2076046"/>
                  <a:gd name="connsiteX15" fmla="*/ 2608714 w 2994110"/>
                  <a:gd name="connsiteY15" fmla="*/ 1578329 h 2076046"/>
                  <a:gd name="connsiteX16" fmla="*/ 2423213 w 2994110"/>
                  <a:gd name="connsiteY16" fmla="*/ 1398421 h 2076046"/>
                  <a:gd name="connsiteX17" fmla="*/ 2916063 w 2994110"/>
                  <a:gd name="connsiteY17" fmla="*/ 0 h 2076046"/>
                  <a:gd name="connsiteX18" fmla="*/ 2991680 w 2994110"/>
                  <a:gd name="connsiteY18" fmla="*/ 2051134 h 2076046"/>
                  <a:gd name="connsiteX19" fmla="*/ 0 w 2994110"/>
                  <a:gd name="connsiteY19" fmla="*/ 2076046 h 2076046"/>
                  <a:gd name="connsiteX20" fmla="*/ 489844 w 2994110"/>
                  <a:gd name="connsiteY20" fmla="*/ 1577822 h 2076046"/>
                  <a:gd name="connsiteX21" fmla="*/ 914449 w 2994110"/>
                  <a:gd name="connsiteY21" fmla="*/ 1147656 h 2076046"/>
                  <a:gd name="connsiteX22" fmla="*/ 1076920 w 2994110"/>
                  <a:gd name="connsiteY22" fmla="*/ 1326007 h 2076046"/>
                  <a:gd name="connsiteX23" fmla="*/ 1270874 w 2994110"/>
                  <a:gd name="connsiteY23" fmla="*/ 1165797 h 2076046"/>
                  <a:gd name="connsiteX24" fmla="*/ 1338622 w 2994110"/>
                  <a:gd name="connsiteY24" fmla="*/ 1213624 h 2076046"/>
                  <a:gd name="connsiteX25" fmla="*/ 1593202 w 2994110"/>
                  <a:gd name="connsiteY25" fmla="*/ 985375 h 2076046"/>
                  <a:gd name="connsiteX26" fmla="*/ 1534779 w 2994110"/>
                  <a:gd name="connsiteY26" fmla="*/ 910047 h 2076046"/>
                  <a:gd name="connsiteX27" fmla="*/ 1760634 w 2994110"/>
                  <a:gd name="connsiteY27" fmla="*/ 674286 h 2076046"/>
                  <a:gd name="connsiteX28" fmla="*/ 1799208 w 2994110"/>
                  <a:gd name="connsiteY28" fmla="*/ 692238 h 2076046"/>
                  <a:gd name="connsiteX29" fmla="*/ 1849566 w 2994110"/>
                  <a:gd name="connsiteY29" fmla="*/ 637744 h 2076046"/>
                  <a:gd name="connsiteX30" fmla="*/ 2037953 w 2994110"/>
                  <a:gd name="connsiteY30" fmla="*/ 828656 h 2076046"/>
                  <a:gd name="connsiteX31" fmla="*/ 2423096 w 2994110"/>
                  <a:gd name="connsiteY31" fmla="*/ 453694 h 2076046"/>
                  <a:gd name="connsiteX32" fmla="*/ 2382574 w 2994110"/>
                  <a:gd name="connsiteY32" fmla="*/ 408212 h 2076046"/>
                  <a:gd name="connsiteX33" fmla="*/ 2506512 w 2994110"/>
                  <a:gd name="connsiteY33" fmla="*/ 284201 h 2076046"/>
                  <a:gd name="connsiteX34" fmla="*/ 2618663 w 2994110"/>
                  <a:gd name="connsiteY34" fmla="*/ 160978 h 2076046"/>
                  <a:gd name="connsiteX35" fmla="*/ 2680380 w 2994110"/>
                  <a:gd name="connsiteY35" fmla="*/ 110400 h 2076046"/>
                  <a:gd name="connsiteX36" fmla="*/ 2759156 w 2994110"/>
                  <a:gd name="connsiteY36" fmla="*/ 174410 h 2076046"/>
                  <a:gd name="connsiteX37" fmla="*/ 2916063 w 2994110"/>
                  <a:gd name="connsiteY37" fmla="*/ 0 h 2076046"/>
                  <a:gd name="connsiteX0" fmla="*/ 2430705 w 2991680"/>
                  <a:gd name="connsiteY0" fmla="*/ 1976981 h 2076046"/>
                  <a:gd name="connsiteX1" fmla="*/ 2435364 w 2991680"/>
                  <a:gd name="connsiteY1" fmla="*/ 1982232 h 2076046"/>
                  <a:gd name="connsiteX2" fmla="*/ 2441823 w 2991680"/>
                  <a:gd name="connsiteY2" fmla="*/ 1976981 h 2076046"/>
                  <a:gd name="connsiteX3" fmla="*/ 2430705 w 2991680"/>
                  <a:gd name="connsiteY3" fmla="*/ 1976981 h 2076046"/>
                  <a:gd name="connsiteX4" fmla="*/ 2423213 w 2991680"/>
                  <a:gd name="connsiteY4" fmla="*/ 1398421 h 2076046"/>
                  <a:gd name="connsiteX5" fmla="*/ 2249704 w 2991680"/>
                  <a:gd name="connsiteY5" fmla="*/ 1558447 h 2076046"/>
                  <a:gd name="connsiteX6" fmla="*/ 2174014 w 2991680"/>
                  <a:gd name="connsiteY6" fmla="*/ 1492204 h 2076046"/>
                  <a:gd name="connsiteX7" fmla="*/ 1949778 w 2991680"/>
                  <a:gd name="connsiteY7" fmla="*/ 1717659 h 2076046"/>
                  <a:gd name="connsiteX8" fmla="*/ 2164432 w 2991680"/>
                  <a:gd name="connsiteY8" fmla="*/ 1940801 h 2076046"/>
                  <a:gd name="connsiteX9" fmla="*/ 2283601 w 2991680"/>
                  <a:gd name="connsiteY9" fmla="*/ 1814797 h 2076046"/>
                  <a:gd name="connsiteX10" fmla="*/ 2421529 w 2991680"/>
                  <a:gd name="connsiteY10" fmla="*/ 1946531 h 2076046"/>
                  <a:gd name="connsiteX11" fmla="*/ 2556233 w 2991680"/>
                  <a:gd name="connsiteY11" fmla="*/ 1820156 h 2076046"/>
                  <a:gd name="connsiteX12" fmla="*/ 2689075 w 2991680"/>
                  <a:gd name="connsiteY12" fmla="*/ 1928802 h 2076046"/>
                  <a:gd name="connsiteX13" fmla="*/ 2879748 w 2991680"/>
                  <a:gd name="connsiteY13" fmla="*/ 1713119 h 2076046"/>
                  <a:gd name="connsiteX14" fmla="*/ 2655505 w 2991680"/>
                  <a:gd name="connsiteY14" fmla="*/ 1489976 h 2076046"/>
                  <a:gd name="connsiteX15" fmla="*/ 2608714 w 2991680"/>
                  <a:gd name="connsiteY15" fmla="*/ 1578329 h 2076046"/>
                  <a:gd name="connsiteX16" fmla="*/ 2423213 w 2991680"/>
                  <a:gd name="connsiteY16" fmla="*/ 1398421 h 2076046"/>
                  <a:gd name="connsiteX17" fmla="*/ 2916063 w 2991680"/>
                  <a:gd name="connsiteY17" fmla="*/ 0 h 2076046"/>
                  <a:gd name="connsiteX18" fmla="*/ 2991680 w 2991680"/>
                  <a:gd name="connsiteY18" fmla="*/ 2051134 h 2076046"/>
                  <a:gd name="connsiteX19" fmla="*/ 0 w 2991680"/>
                  <a:gd name="connsiteY19" fmla="*/ 2076046 h 2076046"/>
                  <a:gd name="connsiteX20" fmla="*/ 489844 w 2991680"/>
                  <a:gd name="connsiteY20" fmla="*/ 1577822 h 2076046"/>
                  <a:gd name="connsiteX21" fmla="*/ 914449 w 2991680"/>
                  <a:gd name="connsiteY21" fmla="*/ 1147656 h 2076046"/>
                  <a:gd name="connsiteX22" fmla="*/ 1076920 w 2991680"/>
                  <a:gd name="connsiteY22" fmla="*/ 1326007 h 2076046"/>
                  <a:gd name="connsiteX23" fmla="*/ 1270874 w 2991680"/>
                  <a:gd name="connsiteY23" fmla="*/ 1165797 h 2076046"/>
                  <a:gd name="connsiteX24" fmla="*/ 1338622 w 2991680"/>
                  <a:gd name="connsiteY24" fmla="*/ 1213624 h 2076046"/>
                  <a:gd name="connsiteX25" fmla="*/ 1593202 w 2991680"/>
                  <a:gd name="connsiteY25" fmla="*/ 985375 h 2076046"/>
                  <a:gd name="connsiteX26" fmla="*/ 1534779 w 2991680"/>
                  <a:gd name="connsiteY26" fmla="*/ 910047 h 2076046"/>
                  <a:gd name="connsiteX27" fmla="*/ 1760634 w 2991680"/>
                  <a:gd name="connsiteY27" fmla="*/ 674286 h 2076046"/>
                  <a:gd name="connsiteX28" fmla="*/ 1799208 w 2991680"/>
                  <a:gd name="connsiteY28" fmla="*/ 692238 h 2076046"/>
                  <a:gd name="connsiteX29" fmla="*/ 1849566 w 2991680"/>
                  <a:gd name="connsiteY29" fmla="*/ 637744 h 2076046"/>
                  <a:gd name="connsiteX30" fmla="*/ 2037953 w 2991680"/>
                  <a:gd name="connsiteY30" fmla="*/ 828656 h 2076046"/>
                  <a:gd name="connsiteX31" fmla="*/ 2423096 w 2991680"/>
                  <a:gd name="connsiteY31" fmla="*/ 453694 h 2076046"/>
                  <a:gd name="connsiteX32" fmla="*/ 2382574 w 2991680"/>
                  <a:gd name="connsiteY32" fmla="*/ 408212 h 2076046"/>
                  <a:gd name="connsiteX33" fmla="*/ 2506512 w 2991680"/>
                  <a:gd name="connsiteY33" fmla="*/ 284201 h 2076046"/>
                  <a:gd name="connsiteX34" fmla="*/ 2618663 w 2991680"/>
                  <a:gd name="connsiteY34" fmla="*/ 160978 h 2076046"/>
                  <a:gd name="connsiteX35" fmla="*/ 2680380 w 2991680"/>
                  <a:gd name="connsiteY35" fmla="*/ 110400 h 2076046"/>
                  <a:gd name="connsiteX36" fmla="*/ 2759156 w 2991680"/>
                  <a:gd name="connsiteY36" fmla="*/ 174410 h 2076046"/>
                  <a:gd name="connsiteX37" fmla="*/ 2916063 w 2991680"/>
                  <a:gd name="connsiteY37" fmla="*/ 0 h 2076046"/>
                  <a:gd name="connsiteX0" fmla="*/ 2430705 w 2978895"/>
                  <a:gd name="connsiteY0" fmla="*/ 1976981 h 2076046"/>
                  <a:gd name="connsiteX1" fmla="*/ 2435364 w 2978895"/>
                  <a:gd name="connsiteY1" fmla="*/ 1982232 h 2076046"/>
                  <a:gd name="connsiteX2" fmla="*/ 2441823 w 2978895"/>
                  <a:gd name="connsiteY2" fmla="*/ 1976981 h 2076046"/>
                  <a:gd name="connsiteX3" fmla="*/ 2430705 w 2978895"/>
                  <a:gd name="connsiteY3" fmla="*/ 1976981 h 2076046"/>
                  <a:gd name="connsiteX4" fmla="*/ 2423213 w 2978895"/>
                  <a:gd name="connsiteY4" fmla="*/ 1398421 h 2076046"/>
                  <a:gd name="connsiteX5" fmla="*/ 2249704 w 2978895"/>
                  <a:gd name="connsiteY5" fmla="*/ 1558447 h 2076046"/>
                  <a:gd name="connsiteX6" fmla="*/ 2174014 w 2978895"/>
                  <a:gd name="connsiteY6" fmla="*/ 1492204 h 2076046"/>
                  <a:gd name="connsiteX7" fmla="*/ 1949778 w 2978895"/>
                  <a:gd name="connsiteY7" fmla="*/ 1717659 h 2076046"/>
                  <a:gd name="connsiteX8" fmla="*/ 2164432 w 2978895"/>
                  <a:gd name="connsiteY8" fmla="*/ 1940801 h 2076046"/>
                  <a:gd name="connsiteX9" fmla="*/ 2283601 w 2978895"/>
                  <a:gd name="connsiteY9" fmla="*/ 1814797 h 2076046"/>
                  <a:gd name="connsiteX10" fmla="*/ 2421529 w 2978895"/>
                  <a:gd name="connsiteY10" fmla="*/ 1946531 h 2076046"/>
                  <a:gd name="connsiteX11" fmla="*/ 2556233 w 2978895"/>
                  <a:gd name="connsiteY11" fmla="*/ 1820156 h 2076046"/>
                  <a:gd name="connsiteX12" fmla="*/ 2689075 w 2978895"/>
                  <a:gd name="connsiteY12" fmla="*/ 1928802 h 2076046"/>
                  <a:gd name="connsiteX13" fmla="*/ 2879748 w 2978895"/>
                  <a:gd name="connsiteY13" fmla="*/ 1713119 h 2076046"/>
                  <a:gd name="connsiteX14" fmla="*/ 2655505 w 2978895"/>
                  <a:gd name="connsiteY14" fmla="*/ 1489976 h 2076046"/>
                  <a:gd name="connsiteX15" fmla="*/ 2608714 w 2978895"/>
                  <a:gd name="connsiteY15" fmla="*/ 1578329 h 2076046"/>
                  <a:gd name="connsiteX16" fmla="*/ 2423213 w 2978895"/>
                  <a:gd name="connsiteY16" fmla="*/ 1398421 h 2076046"/>
                  <a:gd name="connsiteX17" fmla="*/ 2916063 w 2978895"/>
                  <a:gd name="connsiteY17" fmla="*/ 0 h 2076046"/>
                  <a:gd name="connsiteX18" fmla="*/ 2978895 w 2978895"/>
                  <a:gd name="connsiteY18" fmla="*/ 2051134 h 2076046"/>
                  <a:gd name="connsiteX19" fmla="*/ 0 w 2978895"/>
                  <a:gd name="connsiteY19" fmla="*/ 2076046 h 2076046"/>
                  <a:gd name="connsiteX20" fmla="*/ 489844 w 2978895"/>
                  <a:gd name="connsiteY20" fmla="*/ 1577822 h 2076046"/>
                  <a:gd name="connsiteX21" fmla="*/ 914449 w 2978895"/>
                  <a:gd name="connsiteY21" fmla="*/ 1147656 h 2076046"/>
                  <a:gd name="connsiteX22" fmla="*/ 1076920 w 2978895"/>
                  <a:gd name="connsiteY22" fmla="*/ 1326007 h 2076046"/>
                  <a:gd name="connsiteX23" fmla="*/ 1270874 w 2978895"/>
                  <a:gd name="connsiteY23" fmla="*/ 1165797 h 2076046"/>
                  <a:gd name="connsiteX24" fmla="*/ 1338622 w 2978895"/>
                  <a:gd name="connsiteY24" fmla="*/ 1213624 h 2076046"/>
                  <a:gd name="connsiteX25" fmla="*/ 1593202 w 2978895"/>
                  <a:gd name="connsiteY25" fmla="*/ 985375 h 2076046"/>
                  <a:gd name="connsiteX26" fmla="*/ 1534779 w 2978895"/>
                  <a:gd name="connsiteY26" fmla="*/ 910047 h 2076046"/>
                  <a:gd name="connsiteX27" fmla="*/ 1760634 w 2978895"/>
                  <a:gd name="connsiteY27" fmla="*/ 674286 h 2076046"/>
                  <a:gd name="connsiteX28" fmla="*/ 1799208 w 2978895"/>
                  <a:gd name="connsiteY28" fmla="*/ 692238 h 2076046"/>
                  <a:gd name="connsiteX29" fmla="*/ 1849566 w 2978895"/>
                  <a:gd name="connsiteY29" fmla="*/ 637744 h 2076046"/>
                  <a:gd name="connsiteX30" fmla="*/ 2037953 w 2978895"/>
                  <a:gd name="connsiteY30" fmla="*/ 828656 h 2076046"/>
                  <a:gd name="connsiteX31" fmla="*/ 2423096 w 2978895"/>
                  <a:gd name="connsiteY31" fmla="*/ 453694 h 2076046"/>
                  <a:gd name="connsiteX32" fmla="*/ 2382574 w 2978895"/>
                  <a:gd name="connsiteY32" fmla="*/ 408212 h 2076046"/>
                  <a:gd name="connsiteX33" fmla="*/ 2506512 w 2978895"/>
                  <a:gd name="connsiteY33" fmla="*/ 284201 h 2076046"/>
                  <a:gd name="connsiteX34" fmla="*/ 2618663 w 2978895"/>
                  <a:gd name="connsiteY34" fmla="*/ 160978 h 2076046"/>
                  <a:gd name="connsiteX35" fmla="*/ 2680380 w 2978895"/>
                  <a:gd name="connsiteY35" fmla="*/ 110400 h 2076046"/>
                  <a:gd name="connsiteX36" fmla="*/ 2759156 w 2978895"/>
                  <a:gd name="connsiteY36" fmla="*/ 174410 h 2076046"/>
                  <a:gd name="connsiteX37" fmla="*/ 2916063 w 2978895"/>
                  <a:gd name="connsiteY37" fmla="*/ 0 h 2076046"/>
                  <a:gd name="connsiteX0" fmla="*/ 2430705 w 2978895"/>
                  <a:gd name="connsiteY0" fmla="*/ 1976981 h 2076046"/>
                  <a:gd name="connsiteX1" fmla="*/ 2435364 w 2978895"/>
                  <a:gd name="connsiteY1" fmla="*/ 1982232 h 2076046"/>
                  <a:gd name="connsiteX2" fmla="*/ 2441823 w 2978895"/>
                  <a:gd name="connsiteY2" fmla="*/ 1976981 h 2076046"/>
                  <a:gd name="connsiteX3" fmla="*/ 2430705 w 2978895"/>
                  <a:gd name="connsiteY3" fmla="*/ 1976981 h 2076046"/>
                  <a:gd name="connsiteX4" fmla="*/ 2423213 w 2978895"/>
                  <a:gd name="connsiteY4" fmla="*/ 1398421 h 2076046"/>
                  <a:gd name="connsiteX5" fmla="*/ 2249704 w 2978895"/>
                  <a:gd name="connsiteY5" fmla="*/ 1558447 h 2076046"/>
                  <a:gd name="connsiteX6" fmla="*/ 2174014 w 2978895"/>
                  <a:gd name="connsiteY6" fmla="*/ 1492204 h 2076046"/>
                  <a:gd name="connsiteX7" fmla="*/ 1949778 w 2978895"/>
                  <a:gd name="connsiteY7" fmla="*/ 1717659 h 2076046"/>
                  <a:gd name="connsiteX8" fmla="*/ 2164432 w 2978895"/>
                  <a:gd name="connsiteY8" fmla="*/ 1940801 h 2076046"/>
                  <a:gd name="connsiteX9" fmla="*/ 2283601 w 2978895"/>
                  <a:gd name="connsiteY9" fmla="*/ 1814797 h 2076046"/>
                  <a:gd name="connsiteX10" fmla="*/ 2421529 w 2978895"/>
                  <a:gd name="connsiteY10" fmla="*/ 1946531 h 2076046"/>
                  <a:gd name="connsiteX11" fmla="*/ 2556233 w 2978895"/>
                  <a:gd name="connsiteY11" fmla="*/ 1820156 h 2076046"/>
                  <a:gd name="connsiteX12" fmla="*/ 2689075 w 2978895"/>
                  <a:gd name="connsiteY12" fmla="*/ 1928802 h 2076046"/>
                  <a:gd name="connsiteX13" fmla="*/ 2879748 w 2978895"/>
                  <a:gd name="connsiteY13" fmla="*/ 1713119 h 2076046"/>
                  <a:gd name="connsiteX14" fmla="*/ 2655505 w 2978895"/>
                  <a:gd name="connsiteY14" fmla="*/ 1489976 h 2076046"/>
                  <a:gd name="connsiteX15" fmla="*/ 2608714 w 2978895"/>
                  <a:gd name="connsiteY15" fmla="*/ 1578329 h 2076046"/>
                  <a:gd name="connsiteX16" fmla="*/ 2423213 w 2978895"/>
                  <a:gd name="connsiteY16" fmla="*/ 1398421 h 2076046"/>
                  <a:gd name="connsiteX17" fmla="*/ 2916063 w 2978895"/>
                  <a:gd name="connsiteY17" fmla="*/ 0 h 2076046"/>
                  <a:gd name="connsiteX18" fmla="*/ 2978895 w 2978895"/>
                  <a:gd name="connsiteY18" fmla="*/ 2051134 h 2076046"/>
                  <a:gd name="connsiteX19" fmla="*/ 0 w 2978895"/>
                  <a:gd name="connsiteY19" fmla="*/ 2076046 h 2076046"/>
                  <a:gd name="connsiteX20" fmla="*/ 489844 w 2978895"/>
                  <a:gd name="connsiteY20" fmla="*/ 1577822 h 2076046"/>
                  <a:gd name="connsiteX21" fmla="*/ 914449 w 2978895"/>
                  <a:gd name="connsiteY21" fmla="*/ 1147656 h 2076046"/>
                  <a:gd name="connsiteX22" fmla="*/ 1076920 w 2978895"/>
                  <a:gd name="connsiteY22" fmla="*/ 1326007 h 2076046"/>
                  <a:gd name="connsiteX23" fmla="*/ 1270874 w 2978895"/>
                  <a:gd name="connsiteY23" fmla="*/ 1165797 h 2076046"/>
                  <a:gd name="connsiteX24" fmla="*/ 1338622 w 2978895"/>
                  <a:gd name="connsiteY24" fmla="*/ 1213624 h 2076046"/>
                  <a:gd name="connsiteX25" fmla="*/ 1593202 w 2978895"/>
                  <a:gd name="connsiteY25" fmla="*/ 985375 h 2076046"/>
                  <a:gd name="connsiteX26" fmla="*/ 1534779 w 2978895"/>
                  <a:gd name="connsiteY26" fmla="*/ 910047 h 2076046"/>
                  <a:gd name="connsiteX27" fmla="*/ 1760634 w 2978895"/>
                  <a:gd name="connsiteY27" fmla="*/ 674286 h 2076046"/>
                  <a:gd name="connsiteX28" fmla="*/ 1799208 w 2978895"/>
                  <a:gd name="connsiteY28" fmla="*/ 692238 h 2076046"/>
                  <a:gd name="connsiteX29" fmla="*/ 1849566 w 2978895"/>
                  <a:gd name="connsiteY29" fmla="*/ 637744 h 2076046"/>
                  <a:gd name="connsiteX30" fmla="*/ 2037953 w 2978895"/>
                  <a:gd name="connsiteY30" fmla="*/ 828656 h 2076046"/>
                  <a:gd name="connsiteX31" fmla="*/ 2423096 w 2978895"/>
                  <a:gd name="connsiteY31" fmla="*/ 453694 h 2076046"/>
                  <a:gd name="connsiteX32" fmla="*/ 2382574 w 2978895"/>
                  <a:gd name="connsiteY32" fmla="*/ 408212 h 2076046"/>
                  <a:gd name="connsiteX33" fmla="*/ 2506512 w 2978895"/>
                  <a:gd name="connsiteY33" fmla="*/ 284201 h 2076046"/>
                  <a:gd name="connsiteX34" fmla="*/ 2618663 w 2978895"/>
                  <a:gd name="connsiteY34" fmla="*/ 160978 h 2076046"/>
                  <a:gd name="connsiteX35" fmla="*/ 2680380 w 2978895"/>
                  <a:gd name="connsiteY35" fmla="*/ 110400 h 2076046"/>
                  <a:gd name="connsiteX36" fmla="*/ 2759156 w 2978895"/>
                  <a:gd name="connsiteY36" fmla="*/ 174410 h 2076046"/>
                  <a:gd name="connsiteX37" fmla="*/ 2916063 w 2978895"/>
                  <a:gd name="connsiteY37" fmla="*/ 0 h 2076046"/>
                  <a:gd name="connsiteX0" fmla="*/ 2430705 w 2953326"/>
                  <a:gd name="connsiteY0" fmla="*/ 1976981 h 2076046"/>
                  <a:gd name="connsiteX1" fmla="*/ 2435364 w 2953326"/>
                  <a:gd name="connsiteY1" fmla="*/ 1982232 h 2076046"/>
                  <a:gd name="connsiteX2" fmla="*/ 2441823 w 2953326"/>
                  <a:gd name="connsiteY2" fmla="*/ 1976981 h 2076046"/>
                  <a:gd name="connsiteX3" fmla="*/ 2430705 w 2953326"/>
                  <a:gd name="connsiteY3" fmla="*/ 1976981 h 2076046"/>
                  <a:gd name="connsiteX4" fmla="*/ 2423213 w 2953326"/>
                  <a:gd name="connsiteY4" fmla="*/ 1398421 h 2076046"/>
                  <a:gd name="connsiteX5" fmla="*/ 2249704 w 2953326"/>
                  <a:gd name="connsiteY5" fmla="*/ 1558447 h 2076046"/>
                  <a:gd name="connsiteX6" fmla="*/ 2174014 w 2953326"/>
                  <a:gd name="connsiteY6" fmla="*/ 1492204 h 2076046"/>
                  <a:gd name="connsiteX7" fmla="*/ 1949778 w 2953326"/>
                  <a:gd name="connsiteY7" fmla="*/ 1717659 h 2076046"/>
                  <a:gd name="connsiteX8" fmla="*/ 2164432 w 2953326"/>
                  <a:gd name="connsiteY8" fmla="*/ 1940801 h 2076046"/>
                  <a:gd name="connsiteX9" fmla="*/ 2283601 w 2953326"/>
                  <a:gd name="connsiteY9" fmla="*/ 1814797 h 2076046"/>
                  <a:gd name="connsiteX10" fmla="*/ 2421529 w 2953326"/>
                  <a:gd name="connsiteY10" fmla="*/ 1946531 h 2076046"/>
                  <a:gd name="connsiteX11" fmla="*/ 2556233 w 2953326"/>
                  <a:gd name="connsiteY11" fmla="*/ 1820156 h 2076046"/>
                  <a:gd name="connsiteX12" fmla="*/ 2689075 w 2953326"/>
                  <a:gd name="connsiteY12" fmla="*/ 1928802 h 2076046"/>
                  <a:gd name="connsiteX13" fmla="*/ 2879748 w 2953326"/>
                  <a:gd name="connsiteY13" fmla="*/ 1713119 h 2076046"/>
                  <a:gd name="connsiteX14" fmla="*/ 2655505 w 2953326"/>
                  <a:gd name="connsiteY14" fmla="*/ 1489976 h 2076046"/>
                  <a:gd name="connsiteX15" fmla="*/ 2608714 w 2953326"/>
                  <a:gd name="connsiteY15" fmla="*/ 1578329 h 2076046"/>
                  <a:gd name="connsiteX16" fmla="*/ 2423213 w 2953326"/>
                  <a:gd name="connsiteY16" fmla="*/ 1398421 h 2076046"/>
                  <a:gd name="connsiteX17" fmla="*/ 2916063 w 2953326"/>
                  <a:gd name="connsiteY17" fmla="*/ 0 h 2076046"/>
                  <a:gd name="connsiteX18" fmla="*/ 2953326 w 2953326"/>
                  <a:gd name="connsiteY18" fmla="*/ 2051134 h 2076046"/>
                  <a:gd name="connsiteX19" fmla="*/ 0 w 2953326"/>
                  <a:gd name="connsiteY19" fmla="*/ 2076046 h 2076046"/>
                  <a:gd name="connsiteX20" fmla="*/ 489844 w 2953326"/>
                  <a:gd name="connsiteY20" fmla="*/ 1577822 h 2076046"/>
                  <a:gd name="connsiteX21" fmla="*/ 914449 w 2953326"/>
                  <a:gd name="connsiteY21" fmla="*/ 1147656 h 2076046"/>
                  <a:gd name="connsiteX22" fmla="*/ 1076920 w 2953326"/>
                  <a:gd name="connsiteY22" fmla="*/ 1326007 h 2076046"/>
                  <a:gd name="connsiteX23" fmla="*/ 1270874 w 2953326"/>
                  <a:gd name="connsiteY23" fmla="*/ 1165797 h 2076046"/>
                  <a:gd name="connsiteX24" fmla="*/ 1338622 w 2953326"/>
                  <a:gd name="connsiteY24" fmla="*/ 1213624 h 2076046"/>
                  <a:gd name="connsiteX25" fmla="*/ 1593202 w 2953326"/>
                  <a:gd name="connsiteY25" fmla="*/ 985375 h 2076046"/>
                  <a:gd name="connsiteX26" fmla="*/ 1534779 w 2953326"/>
                  <a:gd name="connsiteY26" fmla="*/ 910047 h 2076046"/>
                  <a:gd name="connsiteX27" fmla="*/ 1760634 w 2953326"/>
                  <a:gd name="connsiteY27" fmla="*/ 674286 h 2076046"/>
                  <a:gd name="connsiteX28" fmla="*/ 1799208 w 2953326"/>
                  <a:gd name="connsiteY28" fmla="*/ 692238 h 2076046"/>
                  <a:gd name="connsiteX29" fmla="*/ 1849566 w 2953326"/>
                  <a:gd name="connsiteY29" fmla="*/ 637744 h 2076046"/>
                  <a:gd name="connsiteX30" fmla="*/ 2037953 w 2953326"/>
                  <a:gd name="connsiteY30" fmla="*/ 828656 h 2076046"/>
                  <a:gd name="connsiteX31" fmla="*/ 2423096 w 2953326"/>
                  <a:gd name="connsiteY31" fmla="*/ 453694 h 2076046"/>
                  <a:gd name="connsiteX32" fmla="*/ 2382574 w 2953326"/>
                  <a:gd name="connsiteY32" fmla="*/ 408212 h 2076046"/>
                  <a:gd name="connsiteX33" fmla="*/ 2506512 w 2953326"/>
                  <a:gd name="connsiteY33" fmla="*/ 284201 h 2076046"/>
                  <a:gd name="connsiteX34" fmla="*/ 2618663 w 2953326"/>
                  <a:gd name="connsiteY34" fmla="*/ 160978 h 2076046"/>
                  <a:gd name="connsiteX35" fmla="*/ 2680380 w 2953326"/>
                  <a:gd name="connsiteY35" fmla="*/ 110400 h 2076046"/>
                  <a:gd name="connsiteX36" fmla="*/ 2759156 w 2953326"/>
                  <a:gd name="connsiteY36" fmla="*/ 174410 h 2076046"/>
                  <a:gd name="connsiteX37" fmla="*/ 2916063 w 2953326"/>
                  <a:gd name="connsiteY37" fmla="*/ 0 h 2076046"/>
                  <a:gd name="connsiteX0" fmla="*/ 2430705 w 2940541"/>
                  <a:gd name="connsiteY0" fmla="*/ 1976981 h 2076046"/>
                  <a:gd name="connsiteX1" fmla="*/ 2435364 w 2940541"/>
                  <a:gd name="connsiteY1" fmla="*/ 1982232 h 2076046"/>
                  <a:gd name="connsiteX2" fmla="*/ 2441823 w 2940541"/>
                  <a:gd name="connsiteY2" fmla="*/ 1976981 h 2076046"/>
                  <a:gd name="connsiteX3" fmla="*/ 2430705 w 2940541"/>
                  <a:gd name="connsiteY3" fmla="*/ 1976981 h 2076046"/>
                  <a:gd name="connsiteX4" fmla="*/ 2423213 w 2940541"/>
                  <a:gd name="connsiteY4" fmla="*/ 1398421 h 2076046"/>
                  <a:gd name="connsiteX5" fmla="*/ 2249704 w 2940541"/>
                  <a:gd name="connsiteY5" fmla="*/ 1558447 h 2076046"/>
                  <a:gd name="connsiteX6" fmla="*/ 2174014 w 2940541"/>
                  <a:gd name="connsiteY6" fmla="*/ 1492204 h 2076046"/>
                  <a:gd name="connsiteX7" fmla="*/ 1949778 w 2940541"/>
                  <a:gd name="connsiteY7" fmla="*/ 1717659 h 2076046"/>
                  <a:gd name="connsiteX8" fmla="*/ 2164432 w 2940541"/>
                  <a:gd name="connsiteY8" fmla="*/ 1940801 h 2076046"/>
                  <a:gd name="connsiteX9" fmla="*/ 2283601 w 2940541"/>
                  <a:gd name="connsiteY9" fmla="*/ 1814797 h 2076046"/>
                  <a:gd name="connsiteX10" fmla="*/ 2421529 w 2940541"/>
                  <a:gd name="connsiteY10" fmla="*/ 1946531 h 2076046"/>
                  <a:gd name="connsiteX11" fmla="*/ 2556233 w 2940541"/>
                  <a:gd name="connsiteY11" fmla="*/ 1820156 h 2076046"/>
                  <a:gd name="connsiteX12" fmla="*/ 2689075 w 2940541"/>
                  <a:gd name="connsiteY12" fmla="*/ 1928802 h 2076046"/>
                  <a:gd name="connsiteX13" fmla="*/ 2879748 w 2940541"/>
                  <a:gd name="connsiteY13" fmla="*/ 1713119 h 2076046"/>
                  <a:gd name="connsiteX14" fmla="*/ 2655505 w 2940541"/>
                  <a:gd name="connsiteY14" fmla="*/ 1489976 h 2076046"/>
                  <a:gd name="connsiteX15" fmla="*/ 2608714 w 2940541"/>
                  <a:gd name="connsiteY15" fmla="*/ 1578329 h 2076046"/>
                  <a:gd name="connsiteX16" fmla="*/ 2423213 w 2940541"/>
                  <a:gd name="connsiteY16" fmla="*/ 1398421 h 2076046"/>
                  <a:gd name="connsiteX17" fmla="*/ 2916063 w 2940541"/>
                  <a:gd name="connsiteY17" fmla="*/ 0 h 2076046"/>
                  <a:gd name="connsiteX18" fmla="*/ 2940541 w 2940541"/>
                  <a:gd name="connsiteY18" fmla="*/ 2051134 h 2076046"/>
                  <a:gd name="connsiteX19" fmla="*/ 0 w 2940541"/>
                  <a:gd name="connsiteY19" fmla="*/ 2076046 h 2076046"/>
                  <a:gd name="connsiteX20" fmla="*/ 489844 w 2940541"/>
                  <a:gd name="connsiteY20" fmla="*/ 1577822 h 2076046"/>
                  <a:gd name="connsiteX21" fmla="*/ 914449 w 2940541"/>
                  <a:gd name="connsiteY21" fmla="*/ 1147656 h 2076046"/>
                  <a:gd name="connsiteX22" fmla="*/ 1076920 w 2940541"/>
                  <a:gd name="connsiteY22" fmla="*/ 1326007 h 2076046"/>
                  <a:gd name="connsiteX23" fmla="*/ 1270874 w 2940541"/>
                  <a:gd name="connsiteY23" fmla="*/ 1165797 h 2076046"/>
                  <a:gd name="connsiteX24" fmla="*/ 1338622 w 2940541"/>
                  <a:gd name="connsiteY24" fmla="*/ 1213624 h 2076046"/>
                  <a:gd name="connsiteX25" fmla="*/ 1593202 w 2940541"/>
                  <a:gd name="connsiteY25" fmla="*/ 985375 h 2076046"/>
                  <a:gd name="connsiteX26" fmla="*/ 1534779 w 2940541"/>
                  <a:gd name="connsiteY26" fmla="*/ 910047 h 2076046"/>
                  <a:gd name="connsiteX27" fmla="*/ 1760634 w 2940541"/>
                  <a:gd name="connsiteY27" fmla="*/ 674286 h 2076046"/>
                  <a:gd name="connsiteX28" fmla="*/ 1799208 w 2940541"/>
                  <a:gd name="connsiteY28" fmla="*/ 692238 h 2076046"/>
                  <a:gd name="connsiteX29" fmla="*/ 1849566 w 2940541"/>
                  <a:gd name="connsiteY29" fmla="*/ 637744 h 2076046"/>
                  <a:gd name="connsiteX30" fmla="*/ 2037953 w 2940541"/>
                  <a:gd name="connsiteY30" fmla="*/ 828656 h 2076046"/>
                  <a:gd name="connsiteX31" fmla="*/ 2423096 w 2940541"/>
                  <a:gd name="connsiteY31" fmla="*/ 453694 h 2076046"/>
                  <a:gd name="connsiteX32" fmla="*/ 2382574 w 2940541"/>
                  <a:gd name="connsiteY32" fmla="*/ 408212 h 2076046"/>
                  <a:gd name="connsiteX33" fmla="*/ 2506512 w 2940541"/>
                  <a:gd name="connsiteY33" fmla="*/ 284201 h 2076046"/>
                  <a:gd name="connsiteX34" fmla="*/ 2618663 w 2940541"/>
                  <a:gd name="connsiteY34" fmla="*/ 160978 h 2076046"/>
                  <a:gd name="connsiteX35" fmla="*/ 2680380 w 2940541"/>
                  <a:gd name="connsiteY35" fmla="*/ 110400 h 2076046"/>
                  <a:gd name="connsiteX36" fmla="*/ 2759156 w 2940541"/>
                  <a:gd name="connsiteY36" fmla="*/ 174410 h 2076046"/>
                  <a:gd name="connsiteX37" fmla="*/ 2916063 w 2940541"/>
                  <a:gd name="connsiteY37" fmla="*/ 0 h 2076046"/>
                  <a:gd name="connsiteX0" fmla="*/ 2430705 w 2921457"/>
                  <a:gd name="connsiteY0" fmla="*/ 1976981 h 2076046"/>
                  <a:gd name="connsiteX1" fmla="*/ 2435364 w 2921457"/>
                  <a:gd name="connsiteY1" fmla="*/ 1982232 h 2076046"/>
                  <a:gd name="connsiteX2" fmla="*/ 2441823 w 2921457"/>
                  <a:gd name="connsiteY2" fmla="*/ 1976981 h 2076046"/>
                  <a:gd name="connsiteX3" fmla="*/ 2430705 w 2921457"/>
                  <a:gd name="connsiteY3" fmla="*/ 1976981 h 2076046"/>
                  <a:gd name="connsiteX4" fmla="*/ 2423213 w 2921457"/>
                  <a:gd name="connsiteY4" fmla="*/ 1398421 h 2076046"/>
                  <a:gd name="connsiteX5" fmla="*/ 2249704 w 2921457"/>
                  <a:gd name="connsiteY5" fmla="*/ 1558447 h 2076046"/>
                  <a:gd name="connsiteX6" fmla="*/ 2174014 w 2921457"/>
                  <a:gd name="connsiteY6" fmla="*/ 1492204 h 2076046"/>
                  <a:gd name="connsiteX7" fmla="*/ 1949778 w 2921457"/>
                  <a:gd name="connsiteY7" fmla="*/ 1717659 h 2076046"/>
                  <a:gd name="connsiteX8" fmla="*/ 2164432 w 2921457"/>
                  <a:gd name="connsiteY8" fmla="*/ 1940801 h 2076046"/>
                  <a:gd name="connsiteX9" fmla="*/ 2283601 w 2921457"/>
                  <a:gd name="connsiteY9" fmla="*/ 1814797 h 2076046"/>
                  <a:gd name="connsiteX10" fmla="*/ 2421529 w 2921457"/>
                  <a:gd name="connsiteY10" fmla="*/ 1946531 h 2076046"/>
                  <a:gd name="connsiteX11" fmla="*/ 2556233 w 2921457"/>
                  <a:gd name="connsiteY11" fmla="*/ 1820156 h 2076046"/>
                  <a:gd name="connsiteX12" fmla="*/ 2689075 w 2921457"/>
                  <a:gd name="connsiteY12" fmla="*/ 1928802 h 2076046"/>
                  <a:gd name="connsiteX13" fmla="*/ 2879748 w 2921457"/>
                  <a:gd name="connsiteY13" fmla="*/ 1713119 h 2076046"/>
                  <a:gd name="connsiteX14" fmla="*/ 2655505 w 2921457"/>
                  <a:gd name="connsiteY14" fmla="*/ 1489976 h 2076046"/>
                  <a:gd name="connsiteX15" fmla="*/ 2608714 w 2921457"/>
                  <a:gd name="connsiteY15" fmla="*/ 1578329 h 2076046"/>
                  <a:gd name="connsiteX16" fmla="*/ 2423213 w 2921457"/>
                  <a:gd name="connsiteY16" fmla="*/ 1398421 h 2076046"/>
                  <a:gd name="connsiteX17" fmla="*/ 2916063 w 2921457"/>
                  <a:gd name="connsiteY17" fmla="*/ 0 h 2076046"/>
                  <a:gd name="connsiteX18" fmla="*/ 2921364 w 2921457"/>
                  <a:gd name="connsiteY18" fmla="*/ 2051134 h 2076046"/>
                  <a:gd name="connsiteX19" fmla="*/ 0 w 2921457"/>
                  <a:gd name="connsiteY19" fmla="*/ 2076046 h 2076046"/>
                  <a:gd name="connsiteX20" fmla="*/ 489844 w 2921457"/>
                  <a:gd name="connsiteY20" fmla="*/ 1577822 h 2076046"/>
                  <a:gd name="connsiteX21" fmla="*/ 914449 w 2921457"/>
                  <a:gd name="connsiteY21" fmla="*/ 1147656 h 2076046"/>
                  <a:gd name="connsiteX22" fmla="*/ 1076920 w 2921457"/>
                  <a:gd name="connsiteY22" fmla="*/ 1326007 h 2076046"/>
                  <a:gd name="connsiteX23" fmla="*/ 1270874 w 2921457"/>
                  <a:gd name="connsiteY23" fmla="*/ 1165797 h 2076046"/>
                  <a:gd name="connsiteX24" fmla="*/ 1338622 w 2921457"/>
                  <a:gd name="connsiteY24" fmla="*/ 1213624 h 2076046"/>
                  <a:gd name="connsiteX25" fmla="*/ 1593202 w 2921457"/>
                  <a:gd name="connsiteY25" fmla="*/ 985375 h 2076046"/>
                  <a:gd name="connsiteX26" fmla="*/ 1534779 w 2921457"/>
                  <a:gd name="connsiteY26" fmla="*/ 910047 h 2076046"/>
                  <a:gd name="connsiteX27" fmla="*/ 1760634 w 2921457"/>
                  <a:gd name="connsiteY27" fmla="*/ 674286 h 2076046"/>
                  <a:gd name="connsiteX28" fmla="*/ 1799208 w 2921457"/>
                  <a:gd name="connsiteY28" fmla="*/ 692238 h 2076046"/>
                  <a:gd name="connsiteX29" fmla="*/ 1849566 w 2921457"/>
                  <a:gd name="connsiteY29" fmla="*/ 637744 h 2076046"/>
                  <a:gd name="connsiteX30" fmla="*/ 2037953 w 2921457"/>
                  <a:gd name="connsiteY30" fmla="*/ 828656 h 2076046"/>
                  <a:gd name="connsiteX31" fmla="*/ 2423096 w 2921457"/>
                  <a:gd name="connsiteY31" fmla="*/ 453694 h 2076046"/>
                  <a:gd name="connsiteX32" fmla="*/ 2382574 w 2921457"/>
                  <a:gd name="connsiteY32" fmla="*/ 408212 h 2076046"/>
                  <a:gd name="connsiteX33" fmla="*/ 2506512 w 2921457"/>
                  <a:gd name="connsiteY33" fmla="*/ 284201 h 2076046"/>
                  <a:gd name="connsiteX34" fmla="*/ 2618663 w 2921457"/>
                  <a:gd name="connsiteY34" fmla="*/ 160978 h 2076046"/>
                  <a:gd name="connsiteX35" fmla="*/ 2680380 w 2921457"/>
                  <a:gd name="connsiteY35" fmla="*/ 110400 h 2076046"/>
                  <a:gd name="connsiteX36" fmla="*/ 2759156 w 2921457"/>
                  <a:gd name="connsiteY36" fmla="*/ 174410 h 2076046"/>
                  <a:gd name="connsiteX37" fmla="*/ 2916063 w 2921457"/>
                  <a:gd name="connsiteY37" fmla="*/ 0 h 2076046"/>
                  <a:gd name="connsiteX0" fmla="*/ 2430705 w 2923077"/>
                  <a:gd name="connsiteY0" fmla="*/ 1976981 h 2076046"/>
                  <a:gd name="connsiteX1" fmla="*/ 2435364 w 2923077"/>
                  <a:gd name="connsiteY1" fmla="*/ 1982232 h 2076046"/>
                  <a:gd name="connsiteX2" fmla="*/ 2441823 w 2923077"/>
                  <a:gd name="connsiteY2" fmla="*/ 1976981 h 2076046"/>
                  <a:gd name="connsiteX3" fmla="*/ 2430705 w 2923077"/>
                  <a:gd name="connsiteY3" fmla="*/ 1976981 h 2076046"/>
                  <a:gd name="connsiteX4" fmla="*/ 2423213 w 2923077"/>
                  <a:gd name="connsiteY4" fmla="*/ 1398421 h 2076046"/>
                  <a:gd name="connsiteX5" fmla="*/ 2249704 w 2923077"/>
                  <a:gd name="connsiteY5" fmla="*/ 1558447 h 2076046"/>
                  <a:gd name="connsiteX6" fmla="*/ 2174014 w 2923077"/>
                  <a:gd name="connsiteY6" fmla="*/ 1492204 h 2076046"/>
                  <a:gd name="connsiteX7" fmla="*/ 1949778 w 2923077"/>
                  <a:gd name="connsiteY7" fmla="*/ 1717659 h 2076046"/>
                  <a:gd name="connsiteX8" fmla="*/ 2164432 w 2923077"/>
                  <a:gd name="connsiteY8" fmla="*/ 1940801 h 2076046"/>
                  <a:gd name="connsiteX9" fmla="*/ 2283601 w 2923077"/>
                  <a:gd name="connsiteY9" fmla="*/ 1814797 h 2076046"/>
                  <a:gd name="connsiteX10" fmla="*/ 2421529 w 2923077"/>
                  <a:gd name="connsiteY10" fmla="*/ 1946531 h 2076046"/>
                  <a:gd name="connsiteX11" fmla="*/ 2556233 w 2923077"/>
                  <a:gd name="connsiteY11" fmla="*/ 1820156 h 2076046"/>
                  <a:gd name="connsiteX12" fmla="*/ 2689075 w 2923077"/>
                  <a:gd name="connsiteY12" fmla="*/ 1928802 h 2076046"/>
                  <a:gd name="connsiteX13" fmla="*/ 2879748 w 2923077"/>
                  <a:gd name="connsiteY13" fmla="*/ 1713119 h 2076046"/>
                  <a:gd name="connsiteX14" fmla="*/ 2655505 w 2923077"/>
                  <a:gd name="connsiteY14" fmla="*/ 1489976 h 2076046"/>
                  <a:gd name="connsiteX15" fmla="*/ 2608714 w 2923077"/>
                  <a:gd name="connsiteY15" fmla="*/ 1578329 h 2076046"/>
                  <a:gd name="connsiteX16" fmla="*/ 2423213 w 2923077"/>
                  <a:gd name="connsiteY16" fmla="*/ 1398421 h 2076046"/>
                  <a:gd name="connsiteX17" fmla="*/ 2916063 w 2923077"/>
                  <a:gd name="connsiteY17" fmla="*/ 0 h 2076046"/>
                  <a:gd name="connsiteX18" fmla="*/ 2921364 w 2923077"/>
                  <a:gd name="connsiteY18" fmla="*/ 2051134 h 2076046"/>
                  <a:gd name="connsiteX19" fmla="*/ 0 w 2923077"/>
                  <a:gd name="connsiteY19" fmla="*/ 2076046 h 2076046"/>
                  <a:gd name="connsiteX20" fmla="*/ 489844 w 2923077"/>
                  <a:gd name="connsiteY20" fmla="*/ 1577822 h 2076046"/>
                  <a:gd name="connsiteX21" fmla="*/ 914449 w 2923077"/>
                  <a:gd name="connsiteY21" fmla="*/ 1147656 h 2076046"/>
                  <a:gd name="connsiteX22" fmla="*/ 1076920 w 2923077"/>
                  <a:gd name="connsiteY22" fmla="*/ 1326007 h 2076046"/>
                  <a:gd name="connsiteX23" fmla="*/ 1270874 w 2923077"/>
                  <a:gd name="connsiteY23" fmla="*/ 1165797 h 2076046"/>
                  <a:gd name="connsiteX24" fmla="*/ 1338622 w 2923077"/>
                  <a:gd name="connsiteY24" fmla="*/ 1213624 h 2076046"/>
                  <a:gd name="connsiteX25" fmla="*/ 1593202 w 2923077"/>
                  <a:gd name="connsiteY25" fmla="*/ 985375 h 2076046"/>
                  <a:gd name="connsiteX26" fmla="*/ 1534779 w 2923077"/>
                  <a:gd name="connsiteY26" fmla="*/ 910047 h 2076046"/>
                  <a:gd name="connsiteX27" fmla="*/ 1760634 w 2923077"/>
                  <a:gd name="connsiteY27" fmla="*/ 674286 h 2076046"/>
                  <a:gd name="connsiteX28" fmla="*/ 1799208 w 2923077"/>
                  <a:gd name="connsiteY28" fmla="*/ 692238 h 2076046"/>
                  <a:gd name="connsiteX29" fmla="*/ 1849566 w 2923077"/>
                  <a:gd name="connsiteY29" fmla="*/ 637744 h 2076046"/>
                  <a:gd name="connsiteX30" fmla="*/ 2037953 w 2923077"/>
                  <a:gd name="connsiteY30" fmla="*/ 828656 h 2076046"/>
                  <a:gd name="connsiteX31" fmla="*/ 2423096 w 2923077"/>
                  <a:gd name="connsiteY31" fmla="*/ 453694 h 2076046"/>
                  <a:gd name="connsiteX32" fmla="*/ 2382574 w 2923077"/>
                  <a:gd name="connsiteY32" fmla="*/ 408212 h 2076046"/>
                  <a:gd name="connsiteX33" fmla="*/ 2506512 w 2923077"/>
                  <a:gd name="connsiteY33" fmla="*/ 284201 h 2076046"/>
                  <a:gd name="connsiteX34" fmla="*/ 2618663 w 2923077"/>
                  <a:gd name="connsiteY34" fmla="*/ 160978 h 2076046"/>
                  <a:gd name="connsiteX35" fmla="*/ 2680380 w 2923077"/>
                  <a:gd name="connsiteY35" fmla="*/ 110400 h 2076046"/>
                  <a:gd name="connsiteX36" fmla="*/ 2759156 w 2923077"/>
                  <a:gd name="connsiteY36" fmla="*/ 174410 h 2076046"/>
                  <a:gd name="connsiteX37" fmla="*/ 2916063 w 2923077"/>
                  <a:gd name="connsiteY37" fmla="*/ 0 h 2076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2923077" h="2076046">
                    <a:moveTo>
                      <a:pt x="2430705" y="1976981"/>
                    </a:moveTo>
                    <a:lnTo>
                      <a:pt x="2435364" y="1982232"/>
                    </a:lnTo>
                    <a:lnTo>
                      <a:pt x="2441823" y="1976981"/>
                    </a:lnTo>
                    <a:lnTo>
                      <a:pt x="2430705" y="1976981"/>
                    </a:lnTo>
                    <a:close/>
                    <a:moveTo>
                      <a:pt x="2423213" y="1398421"/>
                    </a:moveTo>
                    <a:lnTo>
                      <a:pt x="2249704" y="1558447"/>
                    </a:lnTo>
                    <a:lnTo>
                      <a:pt x="2174014" y="1492204"/>
                    </a:lnTo>
                    <a:lnTo>
                      <a:pt x="1949778" y="1717659"/>
                    </a:lnTo>
                    <a:lnTo>
                      <a:pt x="2164432" y="1940801"/>
                    </a:lnTo>
                    <a:lnTo>
                      <a:pt x="2283601" y="1814797"/>
                    </a:lnTo>
                    <a:lnTo>
                      <a:pt x="2421529" y="1946531"/>
                    </a:lnTo>
                    <a:lnTo>
                      <a:pt x="2556233" y="1820156"/>
                    </a:lnTo>
                    <a:lnTo>
                      <a:pt x="2689075" y="1928802"/>
                    </a:lnTo>
                    <a:lnTo>
                      <a:pt x="2879748" y="1713119"/>
                    </a:lnTo>
                    <a:lnTo>
                      <a:pt x="2655505" y="1489976"/>
                    </a:lnTo>
                    <a:lnTo>
                      <a:pt x="2608714" y="1578329"/>
                    </a:lnTo>
                    <a:lnTo>
                      <a:pt x="2423213" y="1398421"/>
                    </a:lnTo>
                    <a:close/>
                    <a:moveTo>
                      <a:pt x="2916063" y="0"/>
                    </a:moveTo>
                    <a:cubicBezTo>
                      <a:pt x="2929248" y="347533"/>
                      <a:pt x="2919428" y="1457563"/>
                      <a:pt x="2921364" y="2051134"/>
                    </a:cubicBezTo>
                    <a:lnTo>
                      <a:pt x="0" y="2076046"/>
                    </a:lnTo>
                    <a:cubicBezTo>
                      <a:pt x="202189" y="1881563"/>
                      <a:pt x="379200" y="1692916"/>
                      <a:pt x="489844" y="1577822"/>
                    </a:cubicBezTo>
                    <a:cubicBezTo>
                      <a:pt x="641231" y="1418443"/>
                      <a:pt x="811148" y="1238777"/>
                      <a:pt x="914449" y="1147656"/>
                    </a:cubicBezTo>
                    <a:cubicBezTo>
                      <a:pt x="991051" y="1230070"/>
                      <a:pt x="1006157" y="1254018"/>
                      <a:pt x="1076920" y="1326007"/>
                    </a:cubicBezTo>
                    <a:cubicBezTo>
                      <a:pt x="1207439" y="1223980"/>
                      <a:pt x="1198492" y="1223617"/>
                      <a:pt x="1270874" y="1165797"/>
                    </a:cubicBezTo>
                    <a:cubicBezTo>
                      <a:pt x="1319285" y="1205700"/>
                      <a:pt x="1269720" y="1177732"/>
                      <a:pt x="1338622" y="1213624"/>
                    </a:cubicBezTo>
                    <a:cubicBezTo>
                      <a:pt x="1389451" y="1181788"/>
                      <a:pt x="1489473" y="1081781"/>
                      <a:pt x="1593202" y="985375"/>
                    </a:cubicBezTo>
                    <a:cubicBezTo>
                      <a:pt x="1517151" y="891262"/>
                      <a:pt x="1576884" y="979487"/>
                      <a:pt x="1534779" y="910047"/>
                    </a:cubicBezTo>
                    <a:cubicBezTo>
                      <a:pt x="1571856" y="840607"/>
                      <a:pt x="1732984" y="721205"/>
                      <a:pt x="1760634" y="674286"/>
                    </a:cubicBezTo>
                    <a:cubicBezTo>
                      <a:pt x="1788284" y="653642"/>
                      <a:pt x="1784386" y="698328"/>
                      <a:pt x="1799208" y="692238"/>
                    </a:cubicBezTo>
                    <a:cubicBezTo>
                      <a:pt x="1814030" y="686148"/>
                      <a:pt x="1809775" y="615008"/>
                      <a:pt x="1849566" y="637744"/>
                    </a:cubicBezTo>
                    <a:cubicBezTo>
                      <a:pt x="1889357" y="660480"/>
                      <a:pt x="1942365" y="756722"/>
                      <a:pt x="2037953" y="828656"/>
                    </a:cubicBezTo>
                    <a:cubicBezTo>
                      <a:pt x="2157513" y="739348"/>
                      <a:pt x="2360066" y="483050"/>
                      <a:pt x="2423096" y="453694"/>
                    </a:cubicBezTo>
                    <a:cubicBezTo>
                      <a:pt x="2486126" y="424338"/>
                      <a:pt x="2368671" y="436461"/>
                      <a:pt x="2382574" y="408212"/>
                    </a:cubicBezTo>
                    <a:cubicBezTo>
                      <a:pt x="2396477" y="379963"/>
                      <a:pt x="2467164" y="325407"/>
                      <a:pt x="2506512" y="284201"/>
                    </a:cubicBezTo>
                    <a:cubicBezTo>
                      <a:pt x="2545860" y="242995"/>
                      <a:pt x="2588886" y="192388"/>
                      <a:pt x="2618663" y="160978"/>
                    </a:cubicBezTo>
                    <a:cubicBezTo>
                      <a:pt x="2648440" y="129568"/>
                      <a:pt x="2660161" y="109790"/>
                      <a:pt x="2680380" y="110400"/>
                    </a:cubicBezTo>
                    <a:cubicBezTo>
                      <a:pt x="2700599" y="111010"/>
                      <a:pt x="2692442" y="121962"/>
                      <a:pt x="2759156" y="174410"/>
                    </a:cubicBezTo>
                    <a:cubicBezTo>
                      <a:pt x="2816180" y="104420"/>
                      <a:pt x="2865088" y="9937"/>
                      <a:pt x="2916063" y="0"/>
                    </a:cubicBezTo>
                    <a:close/>
                  </a:path>
                </a:pathLst>
              </a:custGeom>
              <a:solidFill>
                <a:srgbClr val="00B0F0">
                  <a:alpha val="80000"/>
                </a:srgbClr>
              </a:solidFill>
              <a:ln w="57150">
                <a:solidFill>
                  <a:schemeClr val="tx1">
                    <a:alpha val="50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2" name="フリーフォーム 98">
                <a:extLst>
                  <a:ext uri="{FF2B5EF4-FFF2-40B4-BE49-F238E27FC236}">
                    <a16:creationId xmlns:a16="http://schemas.microsoft.com/office/drawing/2014/main" id="{82D63F0A-E471-4607-BC70-37F1208A35AE}"/>
                  </a:ext>
                </a:extLst>
              </p:cNvPr>
              <p:cNvSpPr/>
              <p:nvPr/>
            </p:nvSpPr>
            <p:spPr>
              <a:xfrm>
                <a:off x="8818519" y="2497066"/>
                <a:ext cx="3113616" cy="1606005"/>
              </a:xfrm>
              <a:custGeom>
                <a:avLst/>
                <a:gdLst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229317 w 3078683"/>
                  <a:gd name="connsiteY3" fmla="*/ 2566078 h 2810276"/>
                  <a:gd name="connsiteX4" fmla="*/ 1229317 w 3078683"/>
                  <a:gd name="connsiteY4" fmla="*/ 2730331 h 2810276"/>
                  <a:gd name="connsiteX5" fmla="*/ 1489368 w 3078683"/>
                  <a:gd name="connsiteY5" fmla="*/ 2730331 h 2810276"/>
                  <a:gd name="connsiteX6" fmla="*/ 1489368 w 3078683"/>
                  <a:gd name="connsiteY6" fmla="*/ 2566078 h 2810276"/>
                  <a:gd name="connsiteX7" fmla="*/ 228603 w 3078683"/>
                  <a:gd name="connsiteY7" fmla="*/ 2566078 h 2810276"/>
                  <a:gd name="connsiteX8" fmla="*/ 228603 w 3078683"/>
                  <a:gd name="connsiteY8" fmla="*/ 2634782 h 2810276"/>
                  <a:gd name="connsiteX9" fmla="*/ 113787 w 3078683"/>
                  <a:gd name="connsiteY9" fmla="*/ 2634782 h 2810276"/>
                  <a:gd name="connsiteX10" fmla="*/ 113787 w 3078683"/>
                  <a:gd name="connsiteY10" fmla="*/ 2717396 h 2810276"/>
                  <a:gd name="connsiteX11" fmla="*/ 228603 w 3078683"/>
                  <a:gd name="connsiteY11" fmla="*/ 2717396 h 2810276"/>
                  <a:gd name="connsiteX12" fmla="*/ 228603 w 3078683"/>
                  <a:gd name="connsiteY12" fmla="*/ 2730331 h 2810276"/>
                  <a:gd name="connsiteX13" fmla="*/ 488654 w 3078683"/>
                  <a:gd name="connsiteY13" fmla="*/ 2730331 h 2810276"/>
                  <a:gd name="connsiteX14" fmla="*/ 488654 w 3078683"/>
                  <a:gd name="connsiteY14" fmla="*/ 2566078 h 2810276"/>
                  <a:gd name="connsiteX15" fmla="*/ 2257612 w 3078683"/>
                  <a:gd name="connsiteY15" fmla="*/ 2555656 h 2810276"/>
                  <a:gd name="connsiteX16" fmla="*/ 2257612 w 3078683"/>
                  <a:gd name="connsiteY16" fmla="*/ 2719909 h 2810276"/>
                  <a:gd name="connsiteX17" fmla="*/ 2517663 w 3078683"/>
                  <a:gd name="connsiteY17" fmla="*/ 2719909 h 2810276"/>
                  <a:gd name="connsiteX18" fmla="*/ 2517663 w 3078683"/>
                  <a:gd name="connsiteY18" fmla="*/ 2555656 h 2810276"/>
                  <a:gd name="connsiteX19" fmla="*/ 3075130 w 3078683"/>
                  <a:gd name="connsiteY19" fmla="*/ 0 h 2810276"/>
                  <a:gd name="connsiteX20" fmla="*/ 3067924 w 3078683"/>
                  <a:gd name="connsiteY20" fmla="*/ 2795932 h 2810276"/>
                  <a:gd name="connsiteX21" fmla="*/ 16604 w 3078683"/>
                  <a:gd name="connsiteY21" fmla="*/ 2810276 h 2810276"/>
                  <a:gd name="connsiteX22" fmla="*/ 0 w 3078683"/>
                  <a:gd name="connsiteY22" fmla="*/ 1314944 h 2810276"/>
                  <a:gd name="connsiteX23" fmla="*/ 186575 w 3078683"/>
                  <a:gd name="connsiteY23" fmla="*/ 1116355 h 2810276"/>
                  <a:gd name="connsiteX24" fmla="*/ 424361 w 3078683"/>
                  <a:gd name="connsiteY24" fmla="*/ 1351114 h 2810276"/>
                  <a:gd name="connsiteX25" fmla="*/ 841172 w 3078683"/>
                  <a:gd name="connsiteY25" fmla="*/ 965259 h 2810276"/>
                  <a:gd name="connsiteX26" fmla="*/ 825031 w 3078683"/>
                  <a:gd name="connsiteY26" fmla="*/ 906734 h 2810276"/>
                  <a:gd name="connsiteX27" fmla="*/ 1440775 w 3078683"/>
                  <a:gd name="connsiteY27" fmla="*/ 925441 h 2810276"/>
                  <a:gd name="connsiteX28" fmla="*/ 1440773 w 3078683"/>
                  <a:gd name="connsiteY28" fmla="*/ 216372 h 2810276"/>
                  <a:gd name="connsiteX29" fmla="*/ 1456037 w 3078683"/>
                  <a:gd name="connsiteY29" fmla="*/ 218244 h 2810276"/>
                  <a:gd name="connsiteX30" fmla="*/ 2892832 w 3078683"/>
                  <a:gd name="connsiteY30" fmla="*/ 217724 h 2810276"/>
                  <a:gd name="connsiteX31" fmla="*/ 2900640 w 3078683"/>
                  <a:gd name="connsiteY31" fmla="*/ 17407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57612 w 3078683"/>
                  <a:gd name="connsiteY18" fmla="*/ 2555656 h 2810276"/>
                  <a:gd name="connsiteX19" fmla="*/ 2176031 w 3078683"/>
                  <a:gd name="connsiteY19" fmla="*/ 2762903 h 2810276"/>
                  <a:gd name="connsiteX20" fmla="*/ 2517663 w 3078683"/>
                  <a:gd name="connsiteY20" fmla="*/ 2719909 h 2810276"/>
                  <a:gd name="connsiteX21" fmla="*/ 2517663 w 3078683"/>
                  <a:gd name="connsiteY21" fmla="*/ 2555656 h 2810276"/>
                  <a:gd name="connsiteX22" fmla="*/ 2257612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08663 w 3078683"/>
                  <a:gd name="connsiteY18" fmla="*/ 2555656 h 2810276"/>
                  <a:gd name="connsiteX19" fmla="*/ 2176031 w 3078683"/>
                  <a:gd name="connsiteY19" fmla="*/ 2762903 h 2810276"/>
                  <a:gd name="connsiteX20" fmla="*/ 2517663 w 3078683"/>
                  <a:gd name="connsiteY20" fmla="*/ 2719909 h 2810276"/>
                  <a:gd name="connsiteX21" fmla="*/ 2517663 w 3078683"/>
                  <a:gd name="connsiteY21" fmla="*/ 2555656 h 2810276"/>
                  <a:gd name="connsiteX22" fmla="*/ 2208663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08663 w 3078683"/>
                  <a:gd name="connsiteY18" fmla="*/ 2555656 h 2810276"/>
                  <a:gd name="connsiteX19" fmla="*/ 2176031 w 3078683"/>
                  <a:gd name="connsiteY19" fmla="*/ 2762903 h 2810276"/>
                  <a:gd name="connsiteX20" fmla="*/ 2517663 w 3078683"/>
                  <a:gd name="connsiteY20" fmla="*/ 2762903 h 2810276"/>
                  <a:gd name="connsiteX21" fmla="*/ 2517663 w 3078683"/>
                  <a:gd name="connsiteY21" fmla="*/ 2555656 h 2810276"/>
                  <a:gd name="connsiteX22" fmla="*/ 2208663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08663 w 3078683"/>
                  <a:gd name="connsiteY18" fmla="*/ 2555656 h 2810276"/>
                  <a:gd name="connsiteX19" fmla="*/ 2200506 w 3078683"/>
                  <a:gd name="connsiteY19" fmla="*/ 2745705 h 2810276"/>
                  <a:gd name="connsiteX20" fmla="*/ 2517663 w 3078683"/>
                  <a:gd name="connsiteY20" fmla="*/ 2762903 h 2810276"/>
                  <a:gd name="connsiteX21" fmla="*/ 2517663 w 3078683"/>
                  <a:gd name="connsiteY21" fmla="*/ 2555656 h 2810276"/>
                  <a:gd name="connsiteX22" fmla="*/ 2208663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08663 w 3078683"/>
                  <a:gd name="connsiteY18" fmla="*/ 2555656 h 2810276"/>
                  <a:gd name="connsiteX19" fmla="*/ 2200506 w 3078683"/>
                  <a:gd name="connsiteY19" fmla="*/ 2745705 h 2810276"/>
                  <a:gd name="connsiteX20" fmla="*/ 2517663 w 3078683"/>
                  <a:gd name="connsiteY20" fmla="*/ 2762903 h 2810276"/>
                  <a:gd name="connsiteX21" fmla="*/ 2501347 w 3078683"/>
                  <a:gd name="connsiteY21" fmla="*/ 2564254 h 2810276"/>
                  <a:gd name="connsiteX22" fmla="*/ 2208663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08663 w 3078683"/>
                  <a:gd name="connsiteY18" fmla="*/ 2555656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501347 w 3078683"/>
                  <a:gd name="connsiteY21" fmla="*/ 2564254 h 2810276"/>
                  <a:gd name="connsiteX22" fmla="*/ 2208663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192346 w 3078683"/>
                  <a:gd name="connsiteY18" fmla="*/ 2590052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501347 w 3078683"/>
                  <a:gd name="connsiteY21" fmla="*/ 2564254 h 2810276"/>
                  <a:gd name="connsiteX22" fmla="*/ 2192346 w 3078683"/>
                  <a:gd name="connsiteY22" fmla="*/ 2590052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192346 w 3078683"/>
                  <a:gd name="connsiteY18" fmla="*/ 2590052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468495 w 3078683"/>
                  <a:gd name="connsiteY21" fmla="*/ 2564253 h 2810276"/>
                  <a:gd name="connsiteX22" fmla="*/ 2192346 w 3078683"/>
                  <a:gd name="connsiteY22" fmla="*/ 2590052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488654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192346 w 3078683"/>
                  <a:gd name="connsiteY17" fmla="*/ 2590052 h 2810276"/>
                  <a:gd name="connsiteX18" fmla="*/ 2200506 w 3078683"/>
                  <a:gd name="connsiteY18" fmla="*/ 2745705 h 2810276"/>
                  <a:gd name="connsiteX19" fmla="*/ 2460557 w 3078683"/>
                  <a:gd name="connsiteY19" fmla="*/ 2745705 h 2810276"/>
                  <a:gd name="connsiteX20" fmla="*/ 2468495 w 3078683"/>
                  <a:gd name="connsiteY20" fmla="*/ 2564253 h 2810276"/>
                  <a:gd name="connsiteX21" fmla="*/ 2192346 w 3078683"/>
                  <a:gd name="connsiteY21" fmla="*/ 2590052 h 2810276"/>
                  <a:gd name="connsiteX22" fmla="*/ 3075130 w 3078683"/>
                  <a:gd name="connsiteY22" fmla="*/ 0 h 2810276"/>
                  <a:gd name="connsiteX23" fmla="*/ 3067924 w 3078683"/>
                  <a:gd name="connsiteY23" fmla="*/ 2795932 h 2810276"/>
                  <a:gd name="connsiteX24" fmla="*/ 16604 w 3078683"/>
                  <a:gd name="connsiteY24" fmla="*/ 2810276 h 2810276"/>
                  <a:gd name="connsiteX25" fmla="*/ 0 w 3078683"/>
                  <a:gd name="connsiteY25" fmla="*/ 1314944 h 2810276"/>
                  <a:gd name="connsiteX26" fmla="*/ 186575 w 3078683"/>
                  <a:gd name="connsiteY26" fmla="*/ 1116355 h 2810276"/>
                  <a:gd name="connsiteX27" fmla="*/ 424361 w 3078683"/>
                  <a:gd name="connsiteY27" fmla="*/ 1351114 h 2810276"/>
                  <a:gd name="connsiteX28" fmla="*/ 841172 w 3078683"/>
                  <a:gd name="connsiteY28" fmla="*/ 965259 h 2810276"/>
                  <a:gd name="connsiteX29" fmla="*/ 825031 w 3078683"/>
                  <a:gd name="connsiteY29" fmla="*/ 906734 h 2810276"/>
                  <a:gd name="connsiteX30" fmla="*/ 1440775 w 3078683"/>
                  <a:gd name="connsiteY30" fmla="*/ 925441 h 2810276"/>
                  <a:gd name="connsiteX31" fmla="*/ 1440773 w 3078683"/>
                  <a:gd name="connsiteY31" fmla="*/ 216372 h 2810276"/>
                  <a:gd name="connsiteX32" fmla="*/ 1456037 w 3078683"/>
                  <a:gd name="connsiteY32" fmla="*/ 218244 h 2810276"/>
                  <a:gd name="connsiteX33" fmla="*/ 2892832 w 3078683"/>
                  <a:gd name="connsiteY33" fmla="*/ 217724 h 2810276"/>
                  <a:gd name="connsiteX34" fmla="*/ 2900640 w 3078683"/>
                  <a:gd name="connsiteY34" fmla="*/ 17407 h 2810276"/>
                  <a:gd name="connsiteX35" fmla="*/ 3075130 w 3078683"/>
                  <a:gd name="connsiteY35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488654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717396 h 2810276"/>
                  <a:gd name="connsiteX12" fmla="*/ 228603 w 3078683"/>
                  <a:gd name="connsiteY12" fmla="*/ 2717396 h 2810276"/>
                  <a:gd name="connsiteX13" fmla="*/ 228603 w 3078683"/>
                  <a:gd name="connsiteY13" fmla="*/ 2730331 h 2810276"/>
                  <a:gd name="connsiteX14" fmla="*/ 488654 w 3078683"/>
                  <a:gd name="connsiteY14" fmla="*/ 2730331 h 2810276"/>
                  <a:gd name="connsiteX15" fmla="*/ 488654 w 3078683"/>
                  <a:gd name="connsiteY15" fmla="*/ 2566078 h 2810276"/>
                  <a:gd name="connsiteX16" fmla="*/ 2192346 w 3078683"/>
                  <a:gd name="connsiteY16" fmla="*/ 2590052 h 2810276"/>
                  <a:gd name="connsiteX17" fmla="*/ 2200506 w 3078683"/>
                  <a:gd name="connsiteY17" fmla="*/ 2745705 h 2810276"/>
                  <a:gd name="connsiteX18" fmla="*/ 2460557 w 3078683"/>
                  <a:gd name="connsiteY18" fmla="*/ 2745705 h 2810276"/>
                  <a:gd name="connsiteX19" fmla="*/ 2468495 w 3078683"/>
                  <a:gd name="connsiteY19" fmla="*/ 2564253 h 2810276"/>
                  <a:gd name="connsiteX20" fmla="*/ 2192346 w 3078683"/>
                  <a:gd name="connsiteY20" fmla="*/ 2590052 h 2810276"/>
                  <a:gd name="connsiteX21" fmla="*/ 3075130 w 3078683"/>
                  <a:gd name="connsiteY21" fmla="*/ 0 h 2810276"/>
                  <a:gd name="connsiteX22" fmla="*/ 3067924 w 3078683"/>
                  <a:gd name="connsiteY22" fmla="*/ 2795932 h 2810276"/>
                  <a:gd name="connsiteX23" fmla="*/ 16604 w 3078683"/>
                  <a:gd name="connsiteY23" fmla="*/ 2810276 h 2810276"/>
                  <a:gd name="connsiteX24" fmla="*/ 0 w 3078683"/>
                  <a:gd name="connsiteY24" fmla="*/ 1314944 h 2810276"/>
                  <a:gd name="connsiteX25" fmla="*/ 186575 w 3078683"/>
                  <a:gd name="connsiteY25" fmla="*/ 1116355 h 2810276"/>
                  <a:gd name="connsiteX26" fmla="*/ 424361 w 3078683"/>
                  <a:gd name="connsiteY26" fmla="*/ 1351114 h 2810276"/>
                  <a:gd name="connsiteX27" fmla="*/ 841172 w 3078683"/>
                  <a:gd name="connsiteY27" fmla="*/ 965259 h 2810276"/>
                  <a:gd name="connsiteX28" fmla="*/ 825031 w 3078683"/>
                  <a:gd name="connsiteY28" fmla="*/ 906734 h 2810276"/>
                  <a:gd name="connsiteX29" fmla="*/ 1440775 w 3078683"/>
                  <a:gd name="connsiteY29" fmla="*/ 925441 h 2810276"/>
                  <a:gd name="connsiteX30" fmla="*/ 1440773 w 3078683"/>
                  <a:gd name="connsiteY30" fmla="*/ 216372 h 2810276"/>
                  <a:gd name="connsiteX31" fmla="*/ 1456037 w 3078683"/>
                  <a:gd name="connsiteY31" fmla="*/ 218244 h 2810276"/>
                  <a:gd name="connsiteX32" fmla="*/ 2892832 w 3078683"/>
                  <a:gd name="connsiteY32" fmla="*/ 217724 h 2810276"/>
                  <a:gd name="connsiteX33" fmla="*/ 2900640 w 3078683"/>
                  <a:gd name="connsiteY33" fmla="*/ 17407 h 2810276"/>
                  <a:gd name="connsiteX34" fmla="*/ 3075130 w 3078683"/>
                  <a:gd name="connsiteY34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488654 w 3078683"/>
                  <a:gd name="connsiteY9" fmla="*/ 2730331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717396 h 2810276"/>
                  <a:gd name="connsiteX12" fmla="*/ 228603 w 3078683"/>
                  <a:gd name="connsiteY12" fmla="*/ 2717396 h 2810276"/>
                  <a:gd name="connsiteX13" fmla="*/ 228603 w 3078683"/>
                  <a:gd name="connsiteY13" fmla="*/ 2730331 h 2810276"/>
                  <a:gd name="connsiteX14" fmla="*/ 488654 w 3078683"/>
                  <a:gd name="connsiteY14" fmla="*/ 2730331 h 2810276"/>
                  <a:gd name="connsiteX15" fmla="*/ 2192346 w 3078683"/>
                  <a:gd name="connsiteY15" fmla="*/ 2590052 h 2810276"/>
                  <a:gd name="connsiteX16" fmla="*/ 2200506 w 3078683"/>
                  <a:gd name="connsiteY16" fmla="*/ 2745705 h 2810276"/>
                  <a:gd name="connsiteX17" fmla="*/ 2460557 w 3078683"/>
                  <a:gd name="connsiteY17" fmla="*/ 2745705 h 2810276"/>
                  <a:gd name="connsiteX18" fmla="*/ 2468495 w 3078683"/>
                  <a:gd name="connsiteY18" fmla="*/ 2564253 h 2810276"/>
                  <a:gd name="connsiteX19" fmla="*/ 2192346 w 3078683"/>
                  <a:gd name="connsiteY19" fmla="*/ 2590052 h 2810276"/>
                  <a:gd name="connsiteX20" fmla="*/ 3075130 w 3078683"/>
                  <a:gd name="connsiteY20" fmla="*/ 0 h 2810276"/>
                  <a:gd name="connsiteX21" fmla="*/ 3067924 w 3078683"/>
                  <a:gd name="connsiteY21" fmla="*/ 2795932 h 2810276"/>
                  <a:gd name="connsiteX22" fmla="*/ 16604 w 3078683"/>
                  <a:gd name="connsiteY22" fmla="*/ 2810276 h 2810276"/>
                  <a:gd name="connsiteX23" fmla="*/ 0 w 3078683"/>
                  <a:gd name="connsiteY23" fmla="*/ 1314944 h 2810276"/>
                  <a:gd name="connsiteX24" fmla="*/ 186575 w 3078683"/>
                  <a:gd name="connsiteY24" fmla="*/ 1116355 h 2810276"/>
                  <a:gd name="connsiteX25" fmla="*/ 424361 w 3078683"/>
                  <a:gd name="connsiteY25" fmla="*/ 1351114 h 2810276"/>
                  <a:gd name="connsiteX26" fmla="*/ 841172 w 3078683"/>
                  <a:gd name="connsiteY26" fmla="*/ 965259 h 2810276"/>
                  <a:gd name="connsiteX27" fmla="*/ 825031 w 3078683"/>
                  <a:gd name="connsiteY27" fmla="*/ 906734 h 2810276"/>
                  <a:gd name="connsiteX28" fmla="*/ 1440775 w 3078683"/>
                  <a:gd name="connsiteY28" fmla="*/ 925441 h 2810276"/>
                  <a:gd name="connsiteX29" fmla="*/ 1440773 w 3078683"/>
                  <a:gd name="connsiteY29" fmla="*/ 216372 h 2810276"/>
                  <a:gd name="connsiteX30" fmla="*/ 1456037 w 3078683"/>
                  <a:gd name="connsiteY30" fmla="*/ 218244 h 2810276"/>
                  <a:gd name="connsiteX31" fmla="*/ 2892832 w 3078683"/>
                  <a:gd name="connsiteY31" fmla="*/ 217724 h 2810276"/>
                  <a:gd name="connsiteX32" fmla="*/ 2900640 w 3078683"/>
                  <a:gd name="connsiteY32" fmla="*/ 17407 h 2810276"/>
                  <a:gd name="connsiteX33" fmla="*/ 3075130 w 3078683"/>
                  <a:gd name="connsiteY33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488654 w 3078683"/>
                  <a:gd name="connsiteY9" fmla="*/ 2730331 h 2810276"/>
                  <a:gd name="connsiteX10" fmla="*/ 113787 w 3078683"/>
                  <a:gd name="connsiteY10" fmla="*/ 2717396 h 2810276"/>
                  <a:gd name="connsiteX11" fmla="*/ 228603 w 3078683"/>
                  <a:gd name="connsiteY11" fmla="*/ 2717396 h 2810276"/>
                  <a:gd name="connsiteX12" fmla="*/ 228603 w 3078683"/>
                  <a:gd name="connsiteY12" fmla="*/ 2730331 h 2810276"/>
                  <a:gd name="connsiteX13" fmla="*/ 488654 w 3078683"/>
                  <a:gd name="connsiteY13" fmla="*/ 2730331 h 2810276"/>
                  <a:gd name="connsiteX14" fmla="*/ 2192346 w 3078683"/>
                  <a:gd name="connsiteY14" fmla="*/ 2590052 h 2810276"/>
                  <a:gd name="connsiteX15" fmla="*/ 2200506 w 3078683"/>
                  <a:gd name="connsiteY15" fmla="*/ 2745705 h 2810276"/>
                  <a:gd name="connsiteX16" fmla="*/ 2460557 w 3078683"/>
                  <a:gd name="connsiteY16" fmla="*/ 2745705 h 2810276"/>
                  <a:gd name="connsiteX17" fmla="*/ 2468495 w 3078683"/>
                  <a:gd name="connsiteY17" fmla="*/ 2564253 h 2810276"/>
                  <a:gd name="connsiteX18" fmla="*/ 2192346 w 3078683"/>
                  <a:gd name="connsiteY18" fmla="*/ 2590052 h 2810276"/>
                  <a:gd name="connsiteX19" fmla="*/ 3075130 w 3078683"/>
                  <a:gd name="connsiteY19" fmla="*/ 0 h 2810276"/>
                  <a:gd name="connsiteX20" fmla="*/ 3067924 w 3078683"/>
                  <a:gd name="connsiteY20" fmla="*/ 2795932 h 2810276"/>
                  <a:gd name="connsiteX21" fmla="*/ 16604 w 3078683"/>
                  <a:gd name="connsiteY21" fmla="*/ 2810276 h 2810276"/>
                  <a:gd name="connsiteX22" fmla="*/ 0 w 3078683"/>
                  <a:gd name="connsiteY22" fmla="*/ 1314944 h 2810276"/>
                  <a:gd name="connsiteX23" fmla="*/ 186575 w 3078683"/>
                  <a:gd name="connsiteY23" fmla="*/ 1116355 h 2810276"/>
                  <a:gd name="connsiteX24" fmla="*/ 424361 w 3078683"/>
                  <a:gd name="connsiteY24" fmla="*/ 1351114 h 2810276"/>
                  <a:gd name="connsiteX25" fmla="*/ 841172 w 3078683"/>
                  <a:gd name="connsiteY25" fmla="*/ 965259 h 2810276"/>
                  <a:gd name="connsiteX26" fmla="*/ 825031 w 3078683"/>
                  <a:gd name="connsiteY26" fmla="*/ 906734 h 2810276"/>
                  <a:gd name="connsiteX27" fmla="*/ 1440775 w 3078683"/>
                  <a:gd name="connsiteY27" fmla="*/ 925441 h 2810276"/>
                  <a:gd name="connsiteX28" fmla="*/ 1440773 w 3078683"/>
                  <a:gd name="connsiteY28" fmla="*/ 216372 h 2810276"/>
                  <a:gd name="connsiteX29" fmla="*/ 1456037 w 3078683"/>
                  <a:gd name="connsiteY29" fmla="*/ 218244 h 2810276"/>
                  <a:gd name="connsiteX30" fmla="*/ 2892832 w 3078683"/>
                  <a:gd name="connsiteY30" fmla="*/ 217724 h 2810276"/>
                  <a:gd name="connsiteX31" fmla="*/ 2900640 w 3078683"/>
                  <a:gd name="connsiteY31" fmla="*/ 17407 h 2810276"/>
                  <a:gd name="connsiteX32" fmla="*/ 3075130 w 3078683"/>
                  <a:gd name="connsiteY32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488654 w 3078683"/>
                  <a:gd name="connsiteY9" fmla="*/ 2730331 h 2810276"/>
                  <a:gd name="connsiteX10" fmla="*/ 228603 w 3078683"/>
                  <a:gd name="connsiteY10" fmla="*/ 2717396 h 2810276"/>
                  <a:gd name="connsiteX11" fmla="*/ 228603 w 3078683"/>
                  <a:gd name="connsiteY11" fmla="*/ 2730331 h 2810276"/>
                  <a:gd name="connsiteX12" fmla="*/ 488654 w 3078683"/>
                  <a:gd name="connsiteY12" fmla="*/ 2730331 h 2810276"/>
                  <a:gd name="connsiteX13" fmla="*/ 2192346 w 3078683"/>
                  <a:gd name="connsiteY13" fmla="*/ 2590052 h 2810276"/>
                  <a:gd name="connsiteX14" fmla="*/ 2200506 w 3078683"/>
                  <a:gd name="connsiteY14" fmla="*/ 2745705 h 2810276"/>
                  <a:gd name="connsiteX15" fmla="*/ 2460557 w 3078683"/>
                  <a:gd name="connsiteY15" fmla="*/ 2745705 h 2810276"/>
                  <a:gd name="connsiteX16" fmla="*/ 2468495 w 3078683"/>
                  <a:gd name="connsiteY16" fmla="*/ 2564253 h 2810276"/>
                  <a:gd name="connsiteX17" fmla="*/ 2192346 w 3078683"/>
                  <a:gd name="connsiteY17" fmla="*/ 2590052 h 2810276"/>
                  <a:gd name="connsiteX18" fmla="*/ 3075130 w 3078683"/>
                  <a:gd name="connsiteY18" fmla="*/ 0 h 2810276"/>
                  <a:gd name="connsiteX19" fmla="*/ 3067924 w 3078683"/>
                  <a:gd name="connsiteY19" fmla="*/ 2795932 h 2810276"/>
                  <a:gd name="connsiteX20" fmla="*/ 16604 w 3078683"/>
                  <a:gd name="connsiteY20" fmla="*/ 2810276 h 2810276"/>
                  <a:gd name="connsiteX21" fmla="*/ 0 w 3078683"/>
                  <a:gd name="connsiteY21" fmla="*/ 1314944 h 2810276"/>
                  <a:gd name="connsiteX22" fmla="*/ 186575 w 3078683"/>
                  <a:gd name="connsiteY22" fmla="*/ 1116355 h 2810276"/>
                  <a:gd name="connsiteX23" fmla="*/ 424361 w 3078683"/>
                  <a:gd name="connsiteY23" fmla="*/ 1351114 h 2810276"/>
                  <a:gd name="connsiteX24" fmla="*/ 841172 w 3078683"/>
                  <a:gd name="connsiteY24" fmla="*/ 965259 h 2810276"/>
                  <a:gd name="connsiteX25" fmla="*/ 825031 w 3078683"/>
                  <a:gd name="connsiteY25" fmla="*/ 906734 h 2810276"/>
                  <a:gd name="connsiteX26" fmla="*/ 1440775 w 3078683"/>
                  <a:gd name="connsiteY26" fmla="*/ 925441 h 2810276"/>
                  <a:gd name="connsiteX27" fmla="*/ 1440773 w 3078683"/>
                  <a:gd name="connsiteY27" fmla="*/ 216372 h 2810276"/>
                  <a:gd name="connsiteX28" fmla="*/ 1456037 w 3078683"/>
                  <a:gd name="connsiteY28" fmla="*/ 218244 h 2810276"/>
                  <a:gd name="connsiteX29" fmla="*/ 2892832 w 3078683"/>
                  <a:gd name="connsiteY29" fmla="*/ 217724 h 2810276"/>
                  <a:gd name="connsiteX30" fmla="*/ 2900640 w 3078683"/>
                  <a:gd name="connsiteY30" fmla="*/ 17407 h 2810276"/>
                  <a:gd name="connsiteX31" fmla="*/ 3075130 w 3078683"/>
                  <a:gd name="connsiteY31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488654 w 3078683"/>
                  <a:gd name="connsiteY9" fmla="*/ 2730331 h 2810276"/>
                  <a:gd name="connsiteX10" fmla="*/ 228603 w 3078683"/>
                  <a:gd name="connsiteY10" fmla="*/ 2717396 h 2810276"/>
                  <a:gd name="connsiteX11" fmla="*/ 488654 w 3078683"/>
                  <a:gd name="connsiteY11" fmla="*/ 2730331 h 2810276"/>
                  <a:gd name="connsiteX12" fmla="*/ 2192346 w 3078683"/>
                  <a:gd name="connsiteY12" fmla="*/ 2590052 h 2810276"/>
                  <a:gd name="connsiteX13" fmla="*/ 2200506 w 3078683"/>
                  <a:gd name="connsiteY13" fmla="*/ 2745705 h 2810276"/>
                  <a:gd name="connsiteX14" fmla="*/ 2460557 w 3078683"/>
                  <a:gd name="connsiteY14" fmla="*/ 2745705 h 2810276"/>
                  <a:gd name="connsiteX15" fmla="*/ 2468495 w 3078683"/>
                  <a:gd name="connsiteY15" fmla="*/ 2564253 h 2810276"/>
                  <a:gd name="connsiteX16" fmla="*/ 2192346 w 3078683"/>
                  <a:gd name="connsiteY16" fmla="*/ 2590052 h 2810276"/>
                  <a:gd name="connsiteX17" fmla="*/ 3075130 w 3078683"/>
                  <a:gd name="connsiteY17" fmla="*/ 0 h 2810276"/>
                  <a:gd name="connsiteX18" fmla="*/ 3067924 w 3078683"/>
                  <a:gd name="connsiteY18" fmla="*/ 2795932 h 2810276"/>
                  <a:gd name="connsiteX19" fmla="*/ 16604 w 3078683"/>
                  <a:gd name="connsiteY19" fmla="*/ 2810276 h 2810276"/>
                  <a:gd name="connsiteX20" fmla="*/ 0 w 3078683"/>
                  <a:gd name="connsiteY20" fmla="*/ 1314944 h 2810276"/>
                  <a:gd name="connsiteX21" fmla="*/ 186575 w 3078683"/>
                  <a:gd name="connsiteY21" fmla="*/ 1116355 h 2810276"/>
                  <a:gd name="connsiteX22" fmla="*/ 424361 w 3078683"/>
                  <a:gd name="connsiteY22" fmla="*/ 1351114 h 2810276"/>
                  <a:gd name="connsiteX23" fmla="*/ 841172 w 3078683"/>
                  <a:gd name="connsiteY23" fmla="*/ 965259 h 2810276"/>
                  <a:gd name="connsiteX24" fmla="*/ 825031 w 3078683"/>
                  <a:gd name="connsiteY24" fmla="*/ 906734 h 2810276"/>
                  <a:gd name="connsiteX25" fmla="*/ 1440775 w 3078683"/>
                  <a:gd name="connsiteY25" fmla="*/ 925441 h 2810276"/>
                  <a:gd name="connsiteX26" fmla="*/ 1440773 w 3078683"/>
                  <a:gd name="connsiteY26" fmla="*/ 216372 h 2810276"/>
                  <a:gd name="connsiteX27" fmla="*/ 1456037 w 3078683"/>
                  <a:gd name="connsiteY27" fmla="*/ 218244 h 2810276"/>
                  <a:gd name="connsiteX28" fmla="*/ 2892832 w 3078683"/>
                  <a:gd name="connsiteY28" fmla="*/ 217724 h 2810276"/>
                  <a:gd name="connsiteX29" fmla="*/ 2900640 w 3078683"/>
                  <a:gd name="connsiteY29" fmla="*/ 17407 h 2810276"/>
                  <a:gd name="connsiteX30" fmla="*/ 3075130 w 3078683"/>
                  <a:gd name="connsiteY30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192346 w 3078683"/>
                  <a:gd name="connsiteY9" fmla="*/ 2590052 h 2810276"/>
                  <a:gd name="connsiteX10" fmla="*/ 2200506 w 3078683"/>
                  <a:gd name="connsiteY10" fmla="*/ 2745705 h 2810276"/>
                  <a:gd name="connsiteX11" fmla="*/ 2460557 w 3078683"/>
                  <a:gd name="connsiteY11" fmla="*/ 2745705 h 2810276"/>
                  <a:gd name="connsiteX12" fmla="*/ 2468495 w 3078683"/>
                  <a:gd name="connsiteY12" fmla="*/ 2564253 h 2810276"/>
                  <a:gd name="connsiteX13" fmla="*/ 2192346 w 3078683"/>
                  <a:gd name="connsiteY13" fmla="*/ 2590052 h 2810276"/>
                  <a:gd name="connsiteX14" fmla="*/ 3075130 w 3078683"/>
                  <a:gd name="connsiteY14" fmla="*/ 0 h 2810276"/>
                  <a:gd name="connsiteX15" fmla="*/ 3067924 w 3078683"/>
                  <a:gd name="connsiteY15" fmla="*/ 2795932 h 2810276"/>
                  <a:gd name="connsiteX16" fmla="*/ 16604 w 3078683"/>
                  <a:gd name="connsiteY16" fmla="*/ 2810276 h 2810276"/>
                  <a:gd name="connsiteX17" fmla="*/ 0 w 3078683"/>
                  <a:gd name="connsiteY17" fmla="*/ 1314944 h 2810276"/>
                  <a:gd name="connsiteX18" fmla="*/ 186575 w 3078683"/>
                  <a:gd name="connsiteY18" fmla="*/ 1116355 h 2810276"/>
                  <a:gd name="connsiteX19" fmla="*/ 424361 w 3078683"/>
                  <a:gd name="connsiteY19" fmla="*/ 1351114 h 2810276"/>
                  <a:gd name="connsiteX20" fmla="*/ 841172 w 3078683"/>
                  <a:gd name="connsiteY20" fmla="*/ 965259 h 2810276"/>
                  <a:gd name="connsiteX21" fmla="*/ 825031 w 3078683"/>
                  <a:gd name="connsiteY21" fmla="*/ 906734 h 2810276"/>
                  <a:gd name="connsiteX22" fmla="*/ 1440775 w 3078683"/>
                  <a:gd name="connsiteY22" fmla="*/ 925441 h 2810276"/>
                  <a:gd name="connsiteX23" fmla="*/ 1440773 w 3078683"/>
                  <a:gd name="connsiteY23" fmla="*/ 216372 h 2810276"/>
                  <a:gd name="connsiteX24" fmla="*/ 1456037 w 3078683"/>
                  <a:gd name="connsiteY24" fmla="*/ 218244 h 2810276"/>
                  <a:gd name="connsiteX25" fmla="*/ 2892832 w 3078683"/>
                  <a:gd name="connsiteY25" fmla="*/ 217724 h 2810276"/>
                  <a:gd name="connsiteX26" fmla="*/ 2900640 w 3078683"/>
                  <a:gd name="connsiteY26" fmla="*/ 17407 h 2810276"/>
                  <a:gd name="connsiteX27" fmla="*/ 3075130 w 3078683"/>
                  <a:gd name="connsiteY27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489368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2192346 w 3078683"/>
                  <a:gd name="connsiteY8" fmla="*/ 2590052 h 2810276"/>
                  <a:gd name="connsiteX9" fmla="*/ 2200506 w 3078683"/>
                  <a:gd name="connsiteY9" fmla="*/ 2745705 h 2810276"/>
                  <a:gd name="connsiteX10" fmla="*/ 2460557 w 3078683"/>
                  <a:gd name="connsiteY10" fmla="*/ 2745705 h 2810276"/>
                  <a:gd name="connsiteX11" fmla="*/ 2468495 w 3078683"/>
                  <a:gd name="connsiteY11" fmla="*/ 2564253 h 2810276"/>
                  <a:gd name="connsiteX12" fmla="*/ 2192346 w 3078683"/>
                  <a:gd name="connsiteY12" fmla="*/ 2590052 h 2810276"/>
                  <a:gd name="connsiteX13" fmla="*/ 3075130 w 3078683"/>
                  <a:gd name="connsiteY13" fmla="*/ 0 h 2810276"/>
                  <a:gd name="connsiteX14" fmla="*/ 3067924 w 3078683"/>
                  <a:gd name="connsiteY14" fmla="*/ 2795932 h 2810276"/>
                  <a:gd name="connsiteX15" fmla="*/ 16604 w 3078683"/>
                  <a:gd name="connsiteY15" fmla="*/ 2810276 h 2810276"/>
                  <a:gd name="connsiteX16" fmla="*/ 0 w 3078683"/>
                  <a:gd name="connsiteY16" fmla="*/ 1314944 h 2810276"/>
                  <a:gd name="connsiteX17" fmla="*/ 186575 w 3078683"/>
                  <a:gd name="connsiteY17" fmla="*/ 1116355 h 2810276"/>
                  <a:gd name="connsiteX18" fmla="*/ 424361 w 3078683"/>
                  <a:gd name="connsiteY18" fmla="*/ 1351114 h 2810276"/>
                  <a:gd name="connsiteX19" fmla="*/ 841172 w 3078683"/>
                  <a:gd name="connsiteY19" fmla="*/ 965259 h 2810276"/>
                  <a:gd name="connsiteX20" fmla="*/ 825031 w 3078683"/>
                  <a:gd name="connsiteY20" fmla="*/ 906734 h 2810276"/>
                  <a:gd name="connsiteX21" fmla="*/ 1440775 w 3078683"/>
                  <a:gd name="connsiteY21" fmla="*/ 925441 h 2810276"/>
                  <a:gd name="connsiteX22" fmla="*/ 1440773 w 3078683"/>
                  <a:gd name="connsiteY22" fmla="*/ 216372 h 2810276"/>
                  <a:gd name="connsiteX23" fmla="*/ 1456037 w 3078683"/>
                  <a:gd name="connsiteY23" fmla="*/ 218244 h 2810276"/>
                  <a:gd name="connsiteX24" fmla="*/ 2892832 w 3078683"/>
                  <a:gd name="connsiteY24" fmla="*/ 217724 h 2810276"/>
                  <a:gd name="connsiteX25" fmla="*/ 2900640 w 3078683"/>
                  <a:gd name="connsiteY25" fmla="*/ 17407 h 2810276"/>
                  <a:gd name="connsiteX26" fmla="*/ 3075130 w 3078683"/>
                  <a:gd name="connsiteY2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489368 w 3078683"/>
                  <a:gd name="connsiteY4" fmla="*/ 2730331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2192346 w 3078683"/>
                  <a:gd name="connsiteY7" fmla="*/ 2590052 h 2810276"/>
                  <a:gd name="connsiteX8" fmla="*/ 2200506 w 3078683"/>
                  <a:gd name="connsiteY8" fmla="*/ 2745705 h 2810276"/>
                  <a:gd name="connsiteX9" fmla="*/ 2460557 w 3078683"/>
                  <a:gd name="connsiteY9" fmla="*/ 2745705 h 2810276"/>
                  <a:gd name="connsiteX10" fmla="*/ 2468495 w 3078683"/>
                  <a:gd name="connsiteY10" fmla="*/ 2564253 h 2810276"/>
                  <a:gd name="connsiteX11" fmla="*/ 2192346 w 3078683"/>
                  <a:gd name="connsiteY11" fmla="*/ 2590052 h 2810276"/>
                  <a:gd name="connsiteX12" fmla="*/ 3075130 w 3078683"/>
                  <a:gd name="connsiteY12" fmla="*/ 0 h 2810276"/>
                  <a:gd name="connsiteX13" fmla="*/ 3067924 w 3078683"/>
                  <a:gd name="connsiteY13" fmla="*/ 2795932 h 2810276"/>
                  <a:gd name="connsiteX14" fmla="*/ 16604 w 3078683"/>
                  <a:gd name="connsiteY14" fmla="*/ 2810276 h 2810276"/>
                  <a:gd name="connsiteX15" fmla="*/ 0 w 3078683"/>
                  <a:gd name="connsiteY15" fmla="*/ 1314944 h 2810276"/>
                  <a:gd name="connsiteX16" fmla="*/ 186575 w 3078683"/>
                  <a:gd name="connsiteY16" fmla="*/ 1116355 h 2810276"/>
                  <a:gd name="connsiteX17" fmla="*/ 424361 w 3078683"/>
                  <a:gd name="connsiteY17" fmla="*/ 1351114 h 2810276"/>
                  <a:gd name="connsiteX18" fmla="*/ 841172 w 3078683"/>
                  <a:gd name="connsiteY18" fmla="*/ 965259 h 2810276"/>
                  <a:gd name="connsiteX19" fmla="*/ 825031 w 3078683"/>
                  <a:gd name="connsiteY19" fmla="*/ 906734 h 2810276"/>
                  <a:gd name="connsiteX20" fmla="*/ 1440775 w 3078683"/>
                  <a:gd name="connsiteY20" fmla="*/ 925441 h 2810276"/>
                  <a:gd name="connsiteX21" fmla="*/ 1440773 w 3078683"/>
                  <a:gd name="connsiteY21" fmla="*/ 216372 h 2810276"/>
                  <a:gd name="connsiteX22" fmla="*/ 1456037 w 3078683"/>
                  <a:gd name="connsiteY22" fmla="*/ 218244 h 2810276"/>
                  <a:gd name="connsiteX23" fmla="*/ 2892832 w 3078683"/>
                  <a:gd name="connsiteY23" fmla="*/ 217724 h 2810276"/>
                  <a:gd name="connsiteX24" fmla="*/ 2900640 w 3078683"/>
                  <a:gd name="connsiteY24" fmla="*/ 17407 h 2810276"/>
                  <a:gd name="connsiteX25" fmla="*/ 3075130 w 3078683"/>
                  <a:gd name="connsiteY25" fmla="*/ 0 h 2810276"/>
                  <a:gd name="connsiteX0" fmla="*/ 1522051 w 3078683"/>
                  <a:gd name="connsiteY0" fmla="*/ 2574289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489368 w 3078683"/>
                  <a:gd name="connsiteY3" fmla="*/ 2730331 h 2810276"/>
                  <a:gd name="connsiteX4" fmla="*/ 1229317 w 3078683"/>
                  <a:gd name="connsiteY4" fmla="*/ 2730331 h 2810276"/>
                  <a:gd name="connsiteX5" fmla="*/ 1489368 w 3078683"/>
                  <a:gd name="connsiteY5" fmla="*/ 2730331 h 2810276"/>
                  <a:gd name="connsiteX6" fmla="*/ 2192346 w 3078683"/>
                  <a:gd name="connsiteY6" fmla="*/ 2590052 h 2810276"/>
                  <a:gd name="connsiteX7" fmla="*/ 2200506 w 3078683"/>
                  <a:gd name="connsiteY7" fmla="*/ 2745705 h 2810276"/>
                  <a:gd name="connsiteX8" fmla="*/ 2460557 w 3078683"/>
                  <a:gd name="connsiteY8" fmla="*/ 2745705 h 2810276"/>
                  <a:gd name="connsiteX9" fmla="*/ 2468495 w 3078683"/>
                  <a:gd name="connsiteY9" fmla="*/ 2564253 h 2810276"/>
                  <a:gd name="connsiteX10" fmla="*/ 2192346 w 3078683"/>
                  <a:gd name="connsiteY10" fmla="*/ 2590052 h 2810276"/>
                  <a:gd name="connsiteX11" fmla="*/ 3075130 w 3078683"/>
                  <a:gd name="connsiteY11" fmla="*/ 0 h 2810276"/>
                  <a:gd name="connsiteX12" fmla="*/ 3067924 w 3078683"/>
                  <a:gd name="connsiteY12" fmla="*/ 2795932 h 2810276"/>
                  <a:gd name="connsiteX13" fmla="*/ 16604 w 3078683"/>
                  <a:gd name="connsiteY13" fmla="*/ 2810276 h 2810276"/>
                  <a:gd name="connsiteX14" fmla="*/ 0 w 3078683"/>
                  <a:gd name="connsiteY14" fmla="*/ 1314944 h 2810276"/>
                  <a:gd name="connsiteX15" fmla="*/ 186575 w 3078683"/>
                  <a:gd name="connsiteY15" fmla="*/ 1116355 h 2810276"/>
                  <a:gd name="connsiteX16" fmla="*/ 424361 w 3078683"/>
                  <a:gd name="connsiteY16" fmla="*/ 1351114 h 2810276"/>
                  <a:gd name="connsiteX17" fmla="*/ 841172 w 3078683"/>
                  <a:gd name="connsiteY17" fmla="*/ 965259 h 2810276"/>
                  <a:gd name="connsiteX18" fmla="*/ 825031 w 3078683"/>
                  <a:gd name="connsiteY18" fmla="*/ 906734 h 2810276"/>
                  <a:gd name="connsiteX19" fmla="*/ 1440775 w 3078683"/>
                  <a:gd name="connsiteY19" fmla="*/ 925441 h 2810276"/>
                  <a:gd name="connsiteX20" fmla="*/ 1440773 w 3078683"/>
                  <a:gd name="connsiteY20" fmla="*/ 216372 h 2810276"/>
                  <a:gd name="connsiteX21" fmla="*/ 1456037 w 3078683"/>
                  <a:gd name="connsiteY21" fmla="*/ 218244 h 2810276"/>
                  <a:gd name="connsiteX22" fmla="*/ 2892832 w 3078683"/>
                  <a:gd name="connsiteY22" fmla="*/ 217724 h 2810276"/>
                  <a:gd name="connsiteX23" fmla="*/ 2900640 w 3078683"/>
                  <a:gd name="connsiteY23" fmla="*/ 17407 h 2810276"/>
                  <a:gd name="connsiteX24" fmla="*/ 3075130 w 3078683"/>
                  <a:gd name="connsiteY24" fmla="*/ 0 h 2810276"/>
                  <a:gd name="connsiteX0" fmla="*/ 1522051 w 3078683"/>
                  <a:gd name="connsiteY0" fmla="*/ 2574289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470822 w 3078683"/>
                  <a:gd name="connsiteY3" fmla="*/ 2730331 h 2810276"/>
                  <a:gd name="connsiteX4" fmla="*/ 1229317 w 3078683"/>
                  <a:gd name="connsiteY4" fmla="*/ 2730331 h 2810276"/>
                  <a:gd name="connsiteX5" fmla="*/ 1470822 w 3078683"/>
                  <a:gd name="connsiteY5" fmla="*/ 2730331 h 2810276"/>
                  <a:gd name="connsiteX6" fmla="*/ 2192346 w 3078683"/>
                  <a:gd name="connsiteY6" fmla="*/ 2590052 h 2810276"/>
                  <a:gd name="connsiteX7" fmla="*/ 2200506 w 3078683"/>
                  <a:gd name="connsiteY7" fmla="*/ 2745705 h 2810276"/>
                  <a:gd name="connsiteX8" fmla="*/ 2460557 w 3078683"/>
                  <a:gd name="connsiteY8" fmla="*/ 2745705 h 2810276"/>
                  <a:gd name="connsiteX9" fmla="*/ 2468495 w 3078683"/>
                  <a:gd name="connsiteY9" fmla="*/ 2564253 h 2810276"/>
                  <a:gd name="connsiteX10" fmla="*/ 2192346 w 3078683"/>
                  <a:gd name="connsiteY10" fmla="*/ 2590052 h 2810276"/>
                  <a:gd name="connsiteX11" fmla="*/ 3075130 w 3078683"/>
                  <a:gd name="connsiteY11" fmla="*/ 0 h 2810276"/>
                  <a:gd name="connsiteX12" fmla="*/ 3067924 w 3078683"/>
                  <a:gd name="connsiteY12" fmla="*/ 2795932 h 2810276"/>
                  <a:gd name="connsiteX13" fmla="*/ 16604 w 3078683"/>
                  <a:gd name="connsiteY13" fmla="*/ 2810276 h 2810276"/>
                  <a:gd name="connsiteX14" fmla="*/ 0 w 3078683"/>
                  <a:gd name="connsiteY14" fmla="*/ 1314944 h 2810276"/>
                  <a:gd name="connsiteX15" fmla="*/ 186575 w 3078683"/>
                  <a:gd name="connsiteY15" fmla="*/ 1116355 h 2810276"/>
                  <a:gd name="connsiteX16" fmla="*/ 424361 w 3078683"/>
                  <a:gd name="connsiteY16" fmla="*/ 1351114 h 2810276"/>
                  <a:gd name="connsiteX17" fmla="*/ 841172 w 3078683"/>
                  <a:gd name="connsiteY17" fmla="*/ 965259 h 2810276"/>
                  <a:gd name="connsiteX18" fmla="*/ 825031 w 3078683"/>
                  <a:gd name="connsiteY18" fmla="*/ 906734 h 2810276"/>
                  <a:gd name="connsiteX19" fmla="*/ 1440775 w 3078683"/>
                  <a:gd name="connsiteY19" fmla="*/ 925441 h 2810276"/>
                  <a:gd name="connsiteX20" fmla="*/ 1440773 w 3078683"/>
                  <a:gd name="connsiteY20" fmla="*/ 216372 h 2810276"/>
                  <a:gd name="connsiteX21" fmla="*/ 1456037 w 3078683"/>
                  <a:gd name="connsiteY21" fmla="*/ 218244 h 2810276"/>
                  <a:gd name="connsiteX22" fmla="*/ 2892832 w 3078683"/>
                  <a:gd name="connsiteY22" fmla="*/ 217724 h 2810276"/>
                  <a:gd name="connsiteX23" fmla="*/ 2900640 w 3078683"/>
                  <a:gd name="connsiteY23" fmla="*/ 17407 h 2810276"/>
                  <a:gd name="connsiteX24" fmla="*/ 3075130 w 3078683"/>
                  <a:gd name="connsiteY24" fmla="*/ 0 h 2810276"/>
                  <a:gd name="connsiteX0" fmla="*/ 1522051 w 3078683"/>
                  <a:gd name="connsiteY0" fmla="*/ 2574289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2192346 w 3078683"/>
                  <a:gd name="connsiteY3" fmla="*/ 2590052 h 2810276"/>
                  <a:gd name="connsiteX4" fmla="*/ 2200506 w 3078683"/>
                  <a:gd name="connsiteY4" fmla="*/ 2745705 h 2810276"/>
                  <a:gd name="connsiteX5" fmla="*/ 2460557 w 3078683"/>
                  <a:gd name="connsiteY5" fmla="*/ 2745705 h 2810276"/>
                  <a:gd name="connsiteX6" fmla="*/ 2468495 w 3078683"/>
                  <a:gd name="connsiteY6" fmla="*/ 2564253 h 2810276"/>
                  <a:gd name="connsiteX7" fmla="*/ 2192346 w 3078683"/>
                  <a:gd name="connsiteY7" fmla="*/ 2590052 h 2810276"/>
                  <a:gd name="connsiteX8" fmla="*/ 3075130 w 3078683"/>
                  <a:gd name="connsiteY8" fmla="*/ 0 h 2810276"/>
                  <a:gd name="connsiteX9" fmla="*/ 3067924 w 3078683"/>
                  <a:gd name="connsiteY9" fmla="*/ 2795932 h 2810276"/>
                  <a:gd name="connsiteX10" fmla="*/ 16604 w 3078683"/>
                  <a:gd name="connsiteY10" fmla="*/ 2810276 h 2810276"/>
                  <a:gd name="connsiteX11" fmla="*/ 0 w 3078683"/>
                  <a:gd name="connsiteY11" fmla="*/ 1314944 h 2810276"/>
                  <a:gd name="connsiteX12" fmla="*/ 186575 w 3078683"/>
                  <a:gd name="connsiteY12" fmla="*/ 1116355 h 2810276"/>
                  <a:gd name="connsiteX13" fmla="*/ 424361 w 3078683"/>
                  <a:gd name="connsiteY13" fmla="*/ 1351114 h 2810276"/>
                  <a:gd name="connsiteX14" fmla="*/ 841172 w 3078683"/>
                  <a:gd name="connsiteY14" fmla="*/ 965259 h 2810276"/>
                  <a:gd name="connsiteX15" fmla="*/ 825031 w 3078683"/>
                  <a:gd name="connsiteY15" fmla="*/ 906734 h 2810276"/>
                  <a:gd name="connsiteX16" fmla="*/ 1440775 w 3078683"/>
                  <a:gd name="connsiteY16" fmla="*/ 925441 h 2810276"/>
                  <a:gd name="connsiteX17" fmla="*/ 1440773 w 3078683"/>
                  <a:gd name="connsiteY17" fmla="*/ 216372 h 2810276"/>
                  <a:gd name="connsiteX18" fmla="*/ 1456037 w 3078683"/>
                  <a:gd name="connsiteY18" fmla="*/ 218244 h 2810276"/>
                  <a:gd name="connsiteX19" fmla="*/ 2892832 w 3078683"/>
                  <a:gd name="connsiteY19" fmla="*/ 217724 h 2810276"/>
                  <a:gd name="connsiteX20" fmla="*/ 2900640 w 3078683"/>
                  <a:gd name="connsiteY20" fmla="*/ 17407 h 2810276"/>
                  <a:gd name="connsiteX21" fmla="*/ 3075130 w 3078683"/>
                  <a:gd name="connsiteY21" fmla="*/ 0 h 2810276"/>
                  <a:gd name="connsiteX0" fmla="*/ 2192346 w 3078683"/>
                  <a:gd name="connsiteY0" fmla="*/ 2590052 h 2810276"/>
                  <a:gd name="connsiteX1" fmla="*/ 2200506 w 3078683"/>
                  <a:gd name="connsiteY1" fmla="*/ 2745705 h 2810276"/>
                  <a:gd name="connsiteX2" fmla="*/ 2460557 w 3078683"/>
                  <a:gd name="connsiteY2" fmla="*/ 2745705 h 2810276"/>
                  <a:gd name="connsiteX3" fmla="*/ 2468495 w 3078683"/>
                  <a:gd name="connsiteY3" fmla="*/ 2564253 h 2810276"/>
                  <a:gd name="connsiteX4" fmla="*/ 2192346 w 3078683"/>
                  <a:gd name="connsiteY4" fmla="*/ 2590052 h 2810276"/>
                  <a:gd name="connsiteX5" fmla="*/ 3075130 w 3078683"/>
                  <a:gd name="connsiteY5" fmla="*/ 0 h 2810276"/>
                  <a:gd name="connsiteX6" fmla="*/ 3067924 w 3078683"/>
                  <a:gd name="connsiteY6" fmla="*/ 2795932 h 2810276"/>
                  <a:gd name="connsiteX7" fmla="*/ 16604 w 3078683"/>
                  <a:gd name="connsiteY7" fmla="*/ 2810276 h 2810276"/>
                  <a:gd name="connsiteX8" fmla="*/ 0 w 3078683"/>
                  <a:gd name="connsiteY8" fmla="*/ 1314944 h 2810276"/>
                  <a:gd name="connsiteX9" fmla="*/ 186575 w 3078683"/>
                  <a:gd name="connsiteY9" fmla="*/ 1116355 h 2810276"/>
                  <a:gd name="connsiteX10" fmla="*/ 424361 w 3078683"/>
                  <a:gd name="connsiteY10" fmla="*/ 1351114 h 2810276"/>
                  <a:gd name="connsiteX11" fmla="*/ 841172 w 3078683"/>
                  <a:gd name="connsiteY11" fmla="*/ 965259 h 2810276"/>
                  <a:gd name="connsiteX12" fmla="*/ 825031 w 3078683"/>
                  <a:gd name="connsiteY12" fmla="*/ 906734 h 2810276"/>
                  <a:gd name="connsiteX13" fmla="*/ 1440775 w 3078683"/>
                  <a:gd name="connsiteY13" fmla="*/ 925441 h 2810276"/>
                  <a:gd name="connsiteX14" fmla="*/ 1440773 w 3078683"/>
                  <a:gd name="connsiteY14" fmla="*/ 216372 h 2810276"/>
                  <a:gd name="connsiteX15" fmla="*/ 1456037 w 3078683"/>
                  <a:gd name="connsiteY15" fmla="*/ 218244 h 2810276"/>
                  <a:gd name="connsiteX16" fmla="*/ 2892832 w 3078683"/>
                  <a:gd name="connsiteY16" fmla="*/ 217724 h 2810276"/>
                  <a:gd name="connsiteX17" fmla="*/ 2900640 w 3078683"/>
                  <a:gd name="connsiteY17" fmla="*/ 17407 h 2810276"/>
                  <a:gd name="connsiteX18" fmla="*/ 3075130 w 3078683"/>
                  <a:gd name="connsiteY18" fmla="*/ 0 h 2810276"/>
                  <a:gd name="connsiteX0" fmla="*/ 2192346 w 3078683"/>
                  <a:gd name="connsiteY0" fmla="*/ 2590052 h 2810276"/>
                  <a:gd name="connsiteX1" fmla="*/ 2200506 w 3078683"/>
                  <a:gd name="connsiteY1" fmla="*/ 2745705 h 2810276"/>
                  <a:gd name="connsiteX2" fmla="*/ 2460557 w 3078683"/>
                  <a:gd name="connsiteY2" fmla="*/ 2745705 h 2810276"/>
                  <a:gd name="connsiteX3" fmla="*/ 2192346 w 3078683"/>
                  <a:gd name="connsiteY3" fmla="*/ 2590052 h 2810276"/>
                  <a:gd name="connsiteX4" fmla="*/ 3075130 w 3078683"/>
                  <a:gd name="connsiteY4" fmla="*/ 0 h 2810276"/>
                  <a:gd name="connsiteX5" fmla="*/ 3067924 w 3078683"/>
                  <a:gd name="connsiteY5" fmla="*/ 2795932 h 2810276"/>
                  <a:gd name="connsiteX6" fmla="*/ 16604 w 3078683"/>
                  <a:gd name="connsiteY6" fmla="*/ 2810276 h 2810276"/>
                  <a:gd name="connsiteX7" fmla="*/ 0 w 3078683"/>
                  <a:gd name="connsiteY7" fmla="*/ 1314944 h 2810276"/>
                  <a:gd name="connsiteX8" fmla="*/ 186575 w 3078683"/>
                  <a:gd name="connsiteY8" fmla="*/ 1116355 h 2810276"/>
                  <a:gd name="connsiteX9" fmla="*/ 424361 w 3078683"/>
                  <a:gd name="connsiteY9" fmla="*/ 1351114 h 2810276"/>
                  <a:gd name="connsiteX10" fmla="*/ 841172 w 3078683"/>
                  <a:gd name="connsiteY10" fmla="*/ 965259 h 2810276"/>
                  <a:gd name="connsiteX11" fmla="*/ 825031 w 3078683"/>
                  <a:gd name="connsiteY11" fmla="*/ 906734 h 2810276"/>
                  <a:gd name="connsiteX12" fmla="*/ 1440775 w 3078683"/>
                  <a:gd name="connsiteY12" fmla="*/ 925441 h 2810276"/>
                  <a:gd name="connsiteX13" fmla="*/ 1440773 w 3078683"/>
                  <a:gd name="connsiteY13" fmla="*/ 216372 h 2810276"/>
                  <a:gd name="connsiteX14" fmla="*/ 1456037 w 3078683"/>
                  <a:gd name="connsiteY14" fmla="*/ 218244 h 2810276"/>
                  <a:gd name="connsiteX15" fmla="*/ 2892832 w 3078683"/>
                  <a:gd name="connsiteY15" fmla="*/ 217724 h 2810276"/>
                  <a:gd name="connsiteX16" fmla="*/ 2900640 w 3078683"/>
                  <a:gd name="connsiteY16" fmla="*/ 17407 h 2810276"/>
                  <a:gd name="connsiteX17" fmla="*/ 3075130 w 3078683"/>
                  <a:gd name="connsiteY17" fmla="*/ 0 h 2810276"/>
                  <a:gd name="connsiteX0" fmla="*/ 2460557 w 3078683"/>
                  <a:gd name="connsiteY0" fmla="*/ 2745705 h 2810276"/>
                  <a:gd name="connsiteX1" fmla="*/ 2200506 w 3078683"/>
                  <a:gd name="connsiteY1" fmla="*/ 2745705 h 2810276"/>
                  <a:gd name="connsiteX2" fmla="*/ 2460557 w 3078683"/>
                  <a:gd name="connsiteY2" fmla="*/ 2745705 h 2810276"/>
                  <a:gd name="connsiteX3" fmla="*/ 3075130 w 3078683"/>
                  <a:gd name="connsiteY3" fmla="*/ 0 h 2810276"/>
                  <a:gd name="connsiteX4" fmla="*/ 3067924 w 3078683"/>
                  <a:gd name="connsiteY4" fmla="*/ 2795932 h 2810276"/>
                  <a:gd name="connsiteX5" fmla="*/ 16604 w 3078683"/>
                  <a:gd name="connsiteY5" fmla="*/ 2810276 h 2810276"/>
                  <a:gd name="connsiteX6" fmla="*/ 0 w 3078683"/>
                  <a:gd name="connsiteY6" fmla="*/ 1314944 h 2810276"/>
                  <a:gd name="connsiteX7" fmla="*/ 186575 w 3078683"/>
                  <a:gd name="connsiteY7" fmla="*/ 1116355 h 2810276"/>
                  <a:gd name="connsiteX8" fmla="*/ 424361 w 3078683"/>
                  <a:gd name="connsiteY8" fmla="*/ 1351114 h 2810276"/>
                  <a:gd name="connsiteX9" fmla="*/ 841172 w 3078683"/>
                  <a:gd name="connsiteY9" fmla="*/ 965259 h 2810276"/>
                  <a:gd name="connsiteX10" fmla="*/ 825031 w 3078683"/>
                  <a:gd name="connsiteY10" fmla="*/ 906734 h 2810276"/>
                  <a:gd name="connsiteX11" fmla="*/ 1440775 w 3078683"/>
                  <a:gd name="connsiteY11" fmla="*/ 925441 h 2810276"/>
                  <a:gd name="connsiteX12" fmla="*/ 1440773 w 3078683"/>
                  <a:gd name="connsiteY12" fmla="*/ 216372 h 2810276"/>
                  <a:gd name="connsiteX13" fmla="*/ 1456037 w 3078683"/>
                  <a:gd name="connsiteY13" fmla="*/ 218244 h 2810276"/>
                  <a:gd name="connsiteX14" fmla="*/ 2892832 w 3078683"/>
                  <a:gd name="connsiteY14" fmla="*/ 217724 h 2810276"/>
                  <a:gd name="connsiteX15" fmla="*/ 2900640 w 3078683"/>
                  <a:gd name="connsiteY15" fmla="*/ 17407 h 2810276"/>
                  <a:gd name="connsiteX16" fmla="*/ 3075130 w 3078683"/>
                  <a:gd name="connsiteY16" fmla="*/ 0 h 2810276"/>
                  <a:gd name="connsiteX0" fmla="*/ 3075130 w 3078683"/>
                  <a:gd name="connsiteY0" fmla="*/ 0 h 2810276"/>
                  <a:gd name="connsiteX1" fmla="*/ 3067924 w 3078683"/>
                  <a:gd name="connsiteY1" fmla="*/ 2795932 h 2810276"/>
                  <a:gd name="connsiteX2" fmla="*/ 16604 w 3078683"/>
                  <a:gd name="connsiteY2" fmla="*/ 2810276 h 2810276"/>
                  <a:gd name="connsiteX3" fmla="*/ 0 w 3078683"/>
                  <a:gd name="connsiteY3" fmla="*/ 1314944 h 2810276"/>
                  <a:gd name="connsiteX4" fmla="*/ 186575 w 3078683"/>
                  <a:gd name="connsiteY4" fmla="*/ 1116355 h 2810276"/>
                  <a:gd name="connsiteX5" fmla="*/ 424361 w 3078683"/>
                  <a:gd name="connsiteY5" fmla="*/ 1351114 h 2810276"/>
                  <a:gd name="connsiteX6" fmla="*/ 841172 w 3078683"/>
                  <a:gd name="connsiteY6" fmla="*/ 965259 h 2810276"/>
                  <a:gd name="connsiteX7" fmla="*/ 825031 w 3078683"/>
                  <a:gd name="connsiteY7" fmla="*/ 906734 h 2810276"/>
                  <a:gd name="connsiteX8" fmla="*/ 1440775 w 3078683"/>
                  <a:gd name="connsiteY8" fmla="*/ 925441 h 2810276"/>
                  <a:gd name="connsiteX9" fmla="*/ 1440773 w 3078683"/>
                  <a:gd name="connsiteY9" fmla="*/ 216372 h 2810276"/>
                  <a:gd name="connsiteX10" fmla="*/ 1456037 w 3078683"/>
                  <a:gd name="connsiteY10" fmla="*/ 218244 h 2810276"/>
                  <a:gd name="connsiteX11" fmla="*/ 2892832 w 3078683"/>
                  <a:gd name="connsiteY11" fmla="*/ 217724 h 2810276"/>
                  <a:gd name="connsiteX12" fmla="*/ 2900640 w 3078683"/>
                  <a:gd name="connsiteY12" fmla="*/ 17407 h 2810276"/>
                  <a:gd name="connsiteX13" fmla="*/ 3075130 w 3078683"/>
                  <a:gd name="connsiteY13" fmla="*/ 0 h 2810276"/>
                  <a:gd name="connsiteX0" fmla="*/ 3075130 w 3078683"/>
                  <a:gd name="connsiteY0" fmla="*/ 0 h 2795932"/>
                  <a:gd name="connsiteX1" fmla="*/ 3067924 w 3078683"/>
                  <a:gd name="connsiteY1" fmla="*/ 2795932 h 2795932"/>
                  <a:gd name="connsiteX2" fmla="*/ 10422 w 3078683"/>
                  <a:gd name="connsiteY2" fmla="*/ 1628075 h 2795932"/>
                  <a:gd name="connsiteX3" fmla="*/ 0 w 3078683"/>
                  <a:gd name="connsiteY3" fmla="*/ 1314944 h 2795932"/>
                  <a:gd name="connsiteX4" fmla="*/ 186575 w 3078683"/>
                  <a:gd name="connsiteY4" fmla="*/ 1116355 h 2795932"/>
                  <a:gd name="connsiteX5" fmla="*/ 424361 w 3078683"/>
                  <a:gd name="connsiteY5" fmla="*/ 1351114 h 2795932"/>
                  <a:gd name="connsiteX6" fmla="*/ 841172 w 3078683"/>
                  <a:gd name="connsiteY6" fmla="*/ 965259 h 2795932"/>
                  <a:gd name="connsiteX7" fmla="*/ 825031 w 3078683"/>
                  <a:gd name="connsiteY7" fmla="*/ 906734 h 2795932"/>
                  <a:gd name="connsiteX8" fmla="*/ 1440775 w 3078683"/>
                  <a:gd name="connsiteY8" fmla="*/ 925441 h 2795932"/>
                  <a:gd name="connsiteX9" fmla="*/ 1440773 w 3078683"/>
                  <a:gd name="connsiteY9" fmla="*/ 216372 h 2795932"/>
                  <a:gd name="connsiteX10" fmla="*/ 1456037 w 3078683"/>
                  <a:gd name="connsiteY10" fmla="*/ 218244 h 2795932"/>
                  <a:gd name="connsiteX11" fmla="*/ 2892832 w 3078683"/>
                  <a:gd name="connsiteY11" fmla="*/ 217724 h 2795932"/>
                  <a:gd name="connsiteX12" fmla="*/ 2900640 w 3078683"/>
                  <a:gd name="connsiteY12" fmla="*/ 17407 h 2795932"/>
                  <a:gd name="connsiteX13" fmla="*/ 3075130 w 3078683"/>
                  <a:gd name="connsiteY13" fmla="*/ 0 h 2795932"/>
                  <a:gd name="connsiteX0" fmla="*/ 3075130 w 3078683"/>
                  <a:gd name="connsiteY0" fmla="*/ 0 h 1652281"/>
                  <a:gd name="connsiteX1" fmla="*/ 3067924 w 3078683"/>
                  <a:gd name="connsiteY1" fmla="*/ 1652281 h 1652281"/>
                  <a:gd name="connsiteX2" fmla="*/ 10422 w 3078683"/>
                  <a:gd name="connsiteY2" fmla="*/ 1628075 h 1652281"/>
                  <a:gd name="connsiteX3" fmla="*/ 0 w 3078683"/>
                  <a:gd name="connsiteY3" fmla="*/ 1314944 h 1652281"/>
                  <a:gd name="connsiteX4" fmla="*/ 186575 w 3078683"/>
                  <a:gd name="connsiteY4" fmla="*/ 1116355 h 1652281"/>
                  <a:gd name="connsiteX5" fmla="*/ 424361 w 3078683"/>
                  <a:gd name="connsiteY5" fmla="*/ 1351114 h 1652281"/>
                  <a:gd name="connsiteX6" fmla="*/ 841172 w 3078683"/>
                  <a:gd name="connsiteY6" fmla="*/ 965259 h 1652281"/>
                  <a:gd name="connsiteX7" fmla="*/ 825031 w 3078683"/>
                  <a:gd name="connsiteY7" fmla="*/ 906734 h 1652281"/>
                  <a:gd name="connsiteX8" fmla="*/ 1440775 w 3078683"/>
                  <a:gd name="connsiteY8" fmla="*/ 925441 h 1652281"/>
                  <a:gd name="connsiteX9" fmla="*/ 1440773 w 3078683"/>
                  <a:gd name="connsiteY9" fmla="*/ 216372 h 1652281"/>
                  <a:gd name="connsiteX10" fmla="*/ 1456037 w 3078683"/>
                  <a:gd name="connsiteY10" fmla="*/ 218244 h 1652281"/>
                  <a:gd name="connsiteX11" fmla="*/ 2892832 w 3078683"/>
                  <a:gd name="connsiteY11" fmla="*/ 217724 h 1652281"/>
                  <a:gd name="connsiteX12" fmla="*/ 2900640 w 3078683"/>
                  <a:gd name="connsiteY12" fmla="*/ 17407 h 1652281"/>
                  <a:gd name="connsiteX13" fmla="*/ 3075130 w 3078683"/>
                  <a:gd name="connsiteY13" fmla="*/ 0 h 1652281"/>
                  <a:gd name="connsiteX0" fmla="*/ 3075734 w 3079287"/>
                  <a:gd name="connsiteY0" fmla="*/ 0 h 1652281"/>
                  <a:gd name="connsiteX1" fmla="*/ 3068528 w 3079287"/>
                  <a:gd name="connsiteY1" fmla="*/ 1652281 h 1652281"/>
                  <a:gd name="connsiteX2" fmla="*/ 11026 w 3079287"/>
                  <a:gd name="connsiteY2" fmla="*/ 1628075 h 1652281"/>
                  <a:gd name="connsiteX3" fmla="*/ 604 w 3079287"/>
                  <a:gd name="connsiteY3" fmla="*/ 1314944 h 1652281"/>
                  <a:gd name="connsiteX4" fmla="*/ 187179 w 3079287"/>
                  <a:gd name="connsiteY4" fmla="*/ 1116355 h 1652281"/>
                  <a:gd name="connsiteX5" fmla="*/ 424965 w 3079287"/>
                  <a:gd name="connsiteY5" fmla="*/ 1351114 h 1652281"/>
                  <a:gd name="connsiteX6" fmla="*/ 841776 w 3079287"/>
                  <a:gd name="connsiteY6" fmla="*/ 965259 h 1652281"/>
                  <a:gd name="connsiteX7" fmla="*/ 825635 w 3079287"/>
                  <a:gd name="connsiteY7" fmla="*/ 906734 h 1652281"/>
                  <a:gd name="connsiteX8" fmla="*/ 1441379 w 3079287"/>
                  <a:gd name="connsiteY8" fmla="*/ 925441 h 1652281"/>
                  <a:gd name="connsiteX9" fmla="*/ 1441377 w 3079287"/>
                  <a:gd name="connsiteY9" fmla="*/ 216372 h 1652281"/>
                  <a:gd name="connsiteX10" fmla="*/ 1456641 w 3079287"/>
                  <a:gd name="connsiteY10" fmla="*/ 218244 h 1652281"/>
                  <a:gd name="connsiteX11" fmla="*/ 2893436 w 3079287"/>
                  <a:gd name="connsiteY11" fmla="*/ 217724 h 1652281"/>
                  <a:gd name="connsiteX12" fmla="*/ 2901244 w 3079287"/>
                  <a:gd name="connsiteY12" fmla="*/ 17407 h 1652281"/>
                  <a:gd name="connsiteX13" fmla="*/ 3075734 w 3079287"/>
                  <a:gd name="connsiteY13" fmla="*/ 0 h 1652281"/>
                  <a:gd name="connsiteX0" fmla="*/ 3076211 w 3079764"/>
                  <a:gd name="connsiteY0" fmla="*/ 0 h 1652281"/>
                  <a:gd name="connsiteX1" fmla="*/ 3069005 w 3079764"/>
                  <a:gd name="connsiteY1" fmla="*/ 1652281 h 1652281"/>
                  <a:gd name="connsiteX2" fmla="*/ 5321 w 3079764"/>
                  <a:gd name="connsiteY2" fmla="*/ 1640925 h 1652281"/>
                  <a:gd name="connsiteX3" fmla="*/ 1081 w 3079764"/>
                  <a:gd name="connsiteY3" fmla="*/ 1314944 h 1652281"/>
                  <a:gd name="connsiteX4" fmla="*/ 187656 w 3079764"/>
                  <a:gd name="connsiteY4" fmla="*/ 1116355 h 1652281"/>
                  <a:gd name="connsiteX5" fmla="*/ 425442 w 3079764"/>
                  <a:gd name="connsiteY5" fmla="*/ 1351114 h 1652281"/>
                  <a:gd name="connsiteX6" fmla="*/ 842253 w 3079764"/>
                  <a:gd name="connsiteY6" fmla="*/ 965259 h 1652281"/>
                  <a:gd name="connsiteX7" fmla="*/ 826112 w 3079764"/>
                  <a:gd name="connsiteY7" fmla="*/ 906734 h 1652281"/>
                  <a:gd name="connsiteX8" fmla="*/ 1441856 w 3079764"/>
                  <a:gd name="connsiteY8" fmla="*/ 925441 h 1652281"/>
                  <a:gd name="connsiteX9" fmla="*/ 1441854 w 3079764"/>
                  <a:gd name="connsiteY9" fmla="*/ 216372 h 1652281"/>
                  <a:gd name="connsiteX10" fmla="*/ 1457118 w 3079764"/>
                  <a:gd name="connsiteY10" fmla="*/ 218244 h 1652281"/>
                  <a:gd name="connsiteX11" fmla="*/ 2893913 w 3079764"/>
                  <a:gd name="connsiteY11" fmla="*/ 217724 h 1652281"/>
                  <a:gd name="connsiteX12" fmla="*/ 2901721 w 3079764"/>
                  <a:gd name="connsiteY12" fmla="*/ 17407 h 1652281"/>
                  <a:gd name="connsiteX13" fmla="*/ 3076211 w 3079764"/>
                  <a:gd name="connsiteY13" fmla="*/ 0 h 1652281"/>
                  <a:gd name="connsiteX0" fmla="*/ 3076211 w 3079764"/>
                  <a:gd name="connsiteY0" fmla="*/ 0 h 1652281"/>
                  <a:gd name="connsiteX1" fmla="*/ 3069005 w 3079764"/>
                  <a:gd name="connsiteY1" fmla="*/ 1652281 h 1652281"/>
                  <a:gd name="connsiteX2" fmla="*/ 5321 w 3079764"/>
                  <a:gd name="connsiteY2" fmla="*/ 1640925 h 1652281"/>
                  <a:gd name="connsiteX3" fmla="*/ 1081 w 3079764"/>
                  <a:gd name="connsiteY3" fmla="*/ 1314944 h 1652281"/>
                  <a:gd name="connsiteX4" fmla="*/ 187656 w 3079764"/>
                  <a:gd name="connsiteY4" fmla="*/ 1116355 h 1652281"/>
                  <a:gd name="connsiteX5" fmla="*/ 425442 w 3079764"/>
                  <a:gd name="connsiteY5" fmla="*/ 1351114 h 1652281"/>
                  <a:gd name="connsiteX6" fmla="*/ 842253 w 3079764"/>
                  <a:gd name="connsiteY6" fmla="*/ 965259 h 1652281"/>
                  <a:gd name="connsiteX7" fmla="*/ 826112 w 3079764"/>
                  <a:gd name="connsiteY7" fmla="*/ 906734 h 1652281"/>
                  <a:gd name="connsiteX8" fmla="*/ 1441856 w 3079764"/>
                  <a:gd name="connsiteY8" fmla="*/ 925441 h 1652281"/>
                  <a:gd name="connsiteX9" fmla="*/ 1441854 w 3079764"/>
                  <a:gd name="connsiteY9" fmla="*/ 216372 h 1652281"/>
                  <a:gd name="connsiteX10" fmla="*/ 1457118 w 3079764"/>
                  <a:gd name="connsiteY10" fmla="*/ 218244 h 1652281"/>
                  <a:gd name="connsiteX11" fmla="*/ 2893913 w 3079764"/>
                  <a:gd name="connsiteY11" fmla="*/ 217724 h 1652281"/>
                  <a:gd name="connsiteX12" fmla="*/ 2901721 w 3079764"/>
                  <a:gd name="connsiteY12" fmla="*/ 17407 h 1652281"/>
                  <a:gd name="connsiteX13" fmla="*/ 3076211 w 3079764"/>
                  <a:gd name="connsiteY13" fmla="*/ 0 h 1652281"/>
                  <a:gd name="connsiteX0" fmla="*/ 3076211 w 3080584"/>
                  <a:gd name="connsiteY0" fmla="*/ 0 h 1640925"/>
                  <a:gd name="connsiteX1" fmla="*/ 3075187 w 3080584"/>
                  <a:gd name="connsiteY1" fmla="*/ 1633006 h 1640925"/>
                  <a:gd name="connsiteX2" fmla="*/ 5321 w 3080584"/>
                  <a:gd name="connsiteY2" fmla="*/ 1640925 h 1640925"/>
                  <a:gd name="connsiteX3" fmla="*/ 1081 w 3080584"/>
                  <a:gd name="connsiteY3" fmla="*/ 1314944 h 1640925"/>
                  <a:gd name="connsiteX4" fmla="*/ 187656 w 3080584"/>
                  <a:gd name="connsiteY4" fmla="*/ 1116355 h 1640925"/>
                  <a:gd name="connsiteX5" fmla="*/ 425442 w 3080584"/>
                  <a:gd name="connsiteY5" fmla="*/ 1351114 h 1640925"/>
                  <a:gd name="connsiteX6" fmla="*/ 842253 w 3080584"/>
                  <a:gd name="connsiteY6" fmla="*/ 965259 h 1640925"/>
                  <a:gd name="connsiteX7" fmla="*/ 826112 w 3080584"/>
                  <a:gd name="connsiteY7" fmla="*/ 906734 h 1640925"/>
                  <a:gd name="connsiteX8" fmla="*/ 1441856 w 3080584"/>
                  <a:gd name="connsiteY8" fmla="*/ 925441 h 1640925"/>
                  <a:gd name="connsiteX9" fmla="*/ 1441854 w 3080584"/>
                  <a:gd name="connsiteY9" fmla="*/ 216372 h 1640925"/>
                  <a:gd name="connsiteX10" fmla="*/ 1457118 w 3080584"/>
                  <a:gd name="connsiteY10" fmla="*/ 218244 h 1640925"/>
                  <a:gd name="connsiteX11" fmla="*/ 2893913 w 3080584"/>
                  <a:gd name="connsiteY11" fmla="*/ 217724 h 1640925"/>
                  <a:gd name="connsiteX12" fmla="*/ 2901721 w 3080584"/>
                  <a:gd name="connsiteY12" fmla="*/ 17407 h 1640925"/>
                  <a:gd name="connsiteX13" fmla="*/ 3076211 w 3080584"/>
                  <a:gd name="connsiteY13" fmla="*/ 0 h 1640925"/>
                  <a:gd name="connsiteX0" fmla="*/ 3076211 w 3079764"/>
                  <a:gd name="connsiteY0" fmla="*/ 0 h 1640925"/>
                  <a:gd name="connsiteX1" fmla="*/ 3069005 w 3079764"/>
                  <a:gd name="connsiteY1" fmla="*/ 1633007 h 1640925"/>
                  <a:gd name="connsiteX2" fmla="*/ 5321 w 3079764"/>
                  <a:gd name="connsiteY2" fmla="*/ 1640925 h 1640925"/>
                  <a:gd name="connsiteX3" fmla="*/ 1081 w 3079764"/>
                  <a:gd name="connsiteY3" fmla="*/ 1314944 h 1640925"/>
                  <a:gd name="connsiteX4" fmla="*/ 187656 w 3079764"/>
                  <a:gd name="connsiteY4" fmla="*/ 1116355 h 1640925"/>
                  <a:gd name="connsiteX5" fmla="*/ 425442 w 3079764"/>
                  <a:gd name="connsiteY5" fmla="*/ 1351114 h 1640925"/>
                  <a:gd name="connsiteX6" fmla="*/ 842253 w 3079764"/>
                  <a:gd name="connsiteY6" fmla="*/ 965259 h 1640925"/>
                  <a:gd name="connsiteX7" fmla="*/ 826112 w 3079764"/>
                  <a:gd name="connsiteY7" fmla="*/ 906734 h 1640925"/>
                  <a:gd name="connsiteX8" fmla="*/ 1441856 w 3079764"/>
                  <a:gd name="connsiteY8" fmla="*/ 925441 h 1640925"/>
                  <a:gd name="connsiteX9" fmla="*/ 1441854 w 3079764"/>
                  <a:gd name="connsiteY9" fmla="*/ 216372 h 1640925"/>
                  <a:gd name="connsiteX10" fmla="*/ 1457118 w 3079764"/>
                  <a:gd name="connsiteY10" fmla="*/ 218244 h 1640925"/>
                  <a:gd name="connsiteX11" fmla="*/ 2893913 w 3079764"/>
                  <a:gd name="connsiteY11" fmla="*/ 217724 h 1640925"/>
                  <a:gd name="connsiteX12" fmla="*/ 2901721 w 3079764"/>
                  <a:gd name="connsiteY12" fmla="*/ 17407 h 1640925"/>
                  <a:gd name="connsiteX13" fmla="*/ 3076211 w 3079764"/>
                  <a:gd name="connsiteY13" fmla="*/ 0 h 1640925"/>
                  <a:gd name="connsiteX0" fmla="*/ 3076211 w 3076211"/>
                  <a:gd name="connsiteY0" fmla="*/ 0 h 1640925"/>
                  <a:gd name="connsiteX1" fmla="*/ 3069005 w 3076211"/>
                  <a:gd name="connsiteY1" fmla="*/ 1633007 h 1640925"/>
                  <a:gd name="connsiteX2" fmla="*/ 5321 w 3076211"/>
                  <a:gd name="connsiteY2" fmla="*/ 1640925 h 1640925"/>
                  <a:gd name="connsiteX3" fmla="*/ 1081 w 3076211"/>
                  <a:gd name="connsiteY3" fmla="*/ 1314944 h 1640925"/>
                  <a:gd name="connsiteX4" fmla="*/ 187656 w 3076211"/>
                  <a:gd name="connsiteY4" fmla="*/ 1116355 h 1640925"/>
                  <a:gd name="connsiteX5" fmla="*/ 425442 w 3076211"/>
                  <a:gd name="connsiteY5" fmla="*/ 1351114 h 1640925"/>
                  <a:gd name="connsiteX6" fmla="*/ 842253 w 3076211"/>
                  <a:gd name="connsiteY6" fmla="*/ 965259 h 1640925"/>
                  <a:gd name="connsiteX7" fmla="*/ 826112 w 3076211"/>
                  <a:gd name="connsiteY7" fmla="*/ 906734 h 1640925"/>
                  <a:gd name="connsiteX8" fmla="*/ 1441856 w 3076211"/>
                  <a:gd name="connsiteY8" fmla="*/ 925441 h 1640925"/>
                  <a:gd name="connsiteX9" fmla="*/ 1441854 w 3076211"/>
                  <a:gd name="connsiteY9" fmla="*/ 216372 h 1640925"/>
                  <a:gd name="connsiteX10" fmla="*/ 1457118 w 3076211"/>
                  <a:gd name="connsiteY10" fmla="*/ 218244 h 1640925"/>
                  <a:gd name="connsiteX11" fmla="*/ 2893913 w 3076211"/>
                  <a:gd name="connsiteY11" fmla="*/ 217724 h 1640925"/>
                  <a:gd name="connsiteX12" fmla="*/ 2901721 w 3076211"/>
                  <a:gd name="connsiteY12" fmla="*/ 17407 h 1640925"/>
                  <a:gd name="connsiteX13" fmla="*/ 3076211 w 3076211"/>
                  <a:gd name="connsiteY13" fmla="*/ 0 h 1640925"/>
                  <a:gd name="connsiteX0" fmla="*/ 3076211 w 3076211"/>
                  <a:gd name="connsiteY0" fmla="*/ 0 h 1640925"/>
                  <a:gd name="connsiteX1" fmla="*/ 3069005 w 3076211"/>
                  <a:gd name="connsiteY1" fmla="*/ 1633007 h 1640925"/>
                  <a:gd name="connsiteX2" fmla="*/ 5321 w 3076211"/>
                  <a:gd name="connsiteY2" fmla="*/ 1640925 h 1640925"/>
                  <a:gd name="connsiteX3" fmla="*/ 1081 w 3076211"/>
                  <a:gd name="connsiteY3" fmla="*/ 1314944 h 1640925"/>
                  <a:gd name="connsiteX4" fmla="*/ 187656 w 3076211"/>
                  <a:gd name="connsiteY4" fmla="*/ 1116355 h 1640925"/>
                  <a:gd name="connsiteX5" fmla="*/ 425442 w 3076211"/>
                  <a:gd name="connsiteY5" fmla="*/ 1351114 h 1640925"/>
                  <a:gd name="connsiteX6" fmla="*/ 842253 w 3076211"/>
                  <a:gd name="connsiteY6" fmla="*/ 965259 h 1640925"/>
                  <a:gd name="connsiteX7" fmla="*/ 826112 w 3076211"/>
                  <a:gd name="connsiteY7" fmla="*/ 906734 h 1640925"/>
                  <a:gd name="connsiteX8" fmla="*/ 1441856 w 3076211"/>
                  <a:gd name="connsiteY8" fmla="*/ 925441 h 1640925"/>
                  <a:gd name="connsiteX9" fmla="*/ 1441854 w 3076211"/>
                  <a:gd name="connsiteY9" fmla="*/ 216372 h 1640925"/>
                  <a:gd name="connsiteX10" fmla="*/ 1457118 w 3076211"/>
                  <a:gd name="connsiteY10" fmla="*/ 218244 h 1640925"/>
                  <a:gd name="connsiteX11" fmla="*/ 2893913 w 3076211"/>
                  <a:gd name="connsiteY11" fmla="*/ 217724 h 1640925"/>
                  <a:gd name="connsiteX12" fmla="*/ 2901721 w 3076211"/>
                  <a:gd name="connsiteY12" fmla="*/ 17407 h 1640925"/>
                  <a:gd name="connsiteX13" fmla="*/ 3076211 w 3076211"/>
                  <a:gd name="connsiteY13" fmla="*/ 0 h 1640925"/>
                  <a:gd name="connsiteX0" fmla="*/ 3076211 w 3076211"/>
                  <a:gd name="connsiteY0" fmla="*/ 0 h 1640925"/>
                  <a:gd name="connsiteX1" fmla="*/ 3069005 w 3076211"/>
                  <a:gd name="connsiteY1" fmla="*/ 1633007 h 1640925"/>
                  <a:gd name="connsiteX2" fmla="*/ 5321 w 3076211"/>
                  <a:gd name="connsiteY2" fmla="*/ 1640925 h 1640925"/>
                  <a:gd name="connsiteX3" fmla="*/ 1081 w 3076211"/>
                  <a:gd name="connsiteY3" fmla="*/ 1314944 h 1640925"/>
                  <a:gd name="connsiteX4" fmla="*/ 187656 w 3076211"/>
                  <a:gd name="connsiteY4" fmla="*/ 1116355 h 1640925"/>
                  <a:gd name="connsiteX5" fmla="*/ 425442 w 3076211"/>
                  <a:gd name="connsiteY5" fmla="*/ 1351114 h 1640925"/>
                  <a:gd name="connsiteX6" fmla="*/ 842253 w 3076211"/>
                  <a:gd name="connsiteY6" fmla="*/ 965259 h 1640925"/>
                  <a:gd name="connsiteX7" fmla="*/ 826112 w 3076211"/>
                  <a:gd name="connsiteY7" fmla="*/ 906734 h 1640925"/>
                  <a:gd name="connsiteX8" fmla="*/ 1441856 w 3076211"/>
                  <a:gd name="connsiteY8" fmla="*/ 925441 h 1640925"/>
                  <a:gd name="connsiteX9" fmla="*/ 1441854 w 3076211"/>
                  <a:gd name="connsiteY9" fmla="*/ 216372 h 1640925"/>
                  <a:gd name="connsiteX10" fmla="*/ 1457118 w 3076211"/>
                  <a:gd name="connsiteY10" fmla="*/ 218244 h 1640925"/>
                  <a:gd name="connsiteX11" fmla="*/ 2893913 w 3076211"/>
                  <a:gd name="connsiteY11" fmla="*/ 217724 h 1640925"/>
                  <a:gd name="connsiteX12" fmla="*/ 2901721 w 3076211"/>
                  <a:gd name="connsiteY12" fmla="*/ 17407 h 1640925"/>
                  <a:gd name="connsiteX13" fmla="*/ 3076211 w 3076211"/>
                  <a:gd name="connsiteY13" fmla="*/ 0 h 1640925"/>
                  <a:gd name="connsiteX0" fmla="*/ 3076211 w 3076211"/>
                  <a:gd name="connsiteY0" fmla="*/ 0 h 1640925"/>
                  <a:gd name="connsiteX1" fmla="*/ 3069005 w 3076211"/>
                  <a:gd name="connsiteY1" fmla="*/ 1633007 h 1640925"/>
                  <a:gd name="connsiteX2" fmla="*/ 5321 w 3076211"/>
                  <a:gd name="connsiteY2" fmla="*/ 1640925 h 1640925"/>
                  <a:gd name="connsiteX3" fmla="*/ 1081 w 3076211"/>
                  <a:gd name="connsiteY3" fmla="*/ 1314944 h 1640925"/>
                  <a:gd name="connsiteX4" fmla="*/ 187656 w 3076211"/>
                  <a:gd name="connsiteY4" fmla="*/ 1116355 h 1640925"/>
                  <a:gd name="connsiteX5" fmla="*/ 425442 w 3076211"/>
                  <a:gd name="connsiteY5" fmla="*/ 1351114 h 1640925"/>
                  <a:gd name="connsiteX6" fmla="*/ 842253 w 3076211"/>
                  <a:gd name="connsiteY6" fmla="*/ 965259 h 1640925"/>
                  <a:gd name="connsiteX7" fmla="*/ 826112 w 3076211"/>
                  <a:gd name="connsiteY7" fmla="*/ 906734 h 1640925"/>
                  <a:gd name="connsiteX8" fmla="*/ 1441856 w 3076211"/>
                  <a:gd name="connsiteY8" fmla="*/ 925441 h 1640925"/>
                  <a:gd name="connsiteX9" fmla="*/ 1441854 w 3076211"/>
                  <a:gd name="connsiteY9" fmla="*/ 216372 h 1640925"/>
                  <a:gd name="connsiteX10" fmla="*/ 1457118 w 3076211"/>
                  <a:gd name="connsiteY10" fmla="*/ 218244 h 1640925"/>
                  <a:gd name="connsiteX11" fmla="*/ 2893913 w 3076211"/>
                  <a:gd name="connsiteY11" fmla="*/ 217724 h 1640925"/>
                  <a:gd name="connsiteX12" fmla="*/ 2901721 w 3076211"/>
                  <a:gd name="connsiteY12" fmla="*/ 17407 h 1640925"/>
                  <a:gd name="connsiteX13" fmla="*/ 3076211 w 3076211"/>
                  <a:gd name="connsiteY13" fmla="*/ 0 h 1640925"/>
                  <a:gd name="connsiteX0" fmla="*/ 3076211 w 3077620"/>
                  <a:gd name="connsiteY0" fmla="*/ 0 h 1642644"/>
                  <a:gd name="connsiteX1" fmla="*/ 3072096 w 3077620"/>
                  <a:gd name="connsiteY1" fmla="*/ 1642644 h 1642644"/>
                  <a:gd name="connsiteX2" fmla="*/ 5321 w 3077620"/>
                  <a:gd name="connsiteY2" fmla="*/ 1640925 h 1642644"/>
                  <a:gd name="connsiteX3" fmla="*/ 1081 w 3077620"/>
                  <a:gd name="connsiteY3" fmla="*/ 1314944 h 1642644"/>
                  <a:gd name="connsiteX4" fmla="*/ 187656 w 3077620"/>
                  <a:gd name="connsiteY4" fmla="*/ 1116355 h 1642644"/>
                  <a:gd name="connsiteX5" fmla="*/ 425442 w 3077620"/>
                  <a:gd name="connsiteY5" fmla="*/ 1351114 h 1642644"/>
                  <a:gd name="connsiteX6" fmla="*/ 842253 w 3077620"/>
                  <a:gd name="connsiteY6" fmla="*/ 965259 h 1642644"/>
                  <a:gd name="connsiteX7" fmla="*/ 826112 w 3077620"/>
                  <a:gd name="connsiteY7" fmla="*/ 906734 h 1642644"/>
                  <a:gd name="connsiteX8" fmla="*/ 1441856 w 3077620"/>
                  <a:gd name="connsiteY8" fmla="*/ 925441 h 1642644"/>
                  <a:gd name="connsiteX9" fmla="*/ 1441854 w 3077620"/>
                  <a:gd name="connsiteY9" fmla="*/ 216372 h 1642644"/>
                  <a:gd name="connsiteX10" fmla="*/ 1457118 w 3077620"/>
                  <a:gd name="connsiteY10" fmla="*/ 218244 h 1642644"/>
                  <a:gd name="connsiteX11" fmla="*/ 2893913 w 3077620"/>
                  <a:gd name="connsiteY11" fmla="*/ 217724 h 1642644"/>
                  <a:gd name="connsiteX12" fmla="*/ 2901721 w 3077620"/>
                  <a:gd name="connsiteY12" fmla="*/ 17407 h 1642644"/>
                  <a:gd name="connsiteX13" fmla="*/ 3076211 w 3077620"/>
                  <a:gd name="connsiteY13" fmla="*/ 0 h 1642644"/>
                  <a:gd name="connsiteX0" fmla="*/ 3076211 w 3077620"/>
                  <a:gd name="connsiteY0" fmla="*/ 0 h 1649069"/>
                  <a:gd name="connsiteX1" fmla="*/ 3072096 w 3077620"/>
                  <a:gd name="connsiteY1" fmla="*/ 1649069 h 1649069"/>
                  <a:gd name="connsiteX2" fmla="*/ 5321 w 3077620"/>
                  <a:gd name="connsiteY2" fmla="*/ 1640925 h 1649069"/>
                  <a:gd name="connsiteX3" fmla="*/ 1081 w 3077620"/>
                  <a:gd name="connsiteY3" fmla="*/ 1314944 h 1649069"/>
                  <a:gd name="connsiteX4" fmla="*/ 187656 w 3077620"/>
                  <a:gd name="connsiteY4" fmla="*/ 1116355 h 1649069"/>
                  <a:gd name="connsiteX5" fmla="*/ 425442 w 3077620"/>
                  <a:gd name="connsiteY5" fmla="*/ 1351114 h 1649069"/>
                  <a:gd name="connsiteX6" fmla="*/ 842253 w 3077620"/>
                  <a:gd name="connsiteY6" fmla="*/ 965259 h 1649069"/>
                  <a:gd name="connsiteX7" fmla="*/ 826112 w 3077620"/>
                  <a:gd name="connsiteY7" fmla="*/ 906734 h 1649069"/>
                  <a:gd name="connsiteX8" fmla="*/ 1441856 w 3077620"/>
                  <a:gd name="connsiteY8" fmla="*/ 925441 h 1649069"/>
                  <a:gd name="connsiteX9" fmla="*/ 1441854 w 3077620"/>
                  <a:gd name="connsiteY9" fmla="*/ 216372 h 1649069"/>
                  <a:gd name="connsiteX10" fmla="*/ 1457118 w 3077620"/>
                  <a:gd name="connsiteY10" fmla="*/ 218244 h 1649069"/>
                  <a:gd name="connsiteX11" fmla="*/ 2893913 w 3077620"/>
                  <a:gd name="connsiteY11" fmla="*/ 217724 h 1649069"/>
                  <a:gd name="connsiteX12" fmla="*/ 2901721 w 3077620"/>
                  <a:gd name="connsiteY12" fmla="*/ 17407 h 1649069"/>
                  <a:gd name="connsiteX13" fmla="*/ 3076211 w 3077620"/>
                  <a:gd name="connsiteY13" fmla="*/ 0 h 1649069"/>
                  <a:gd name="connsiteX0" fmla="*/ 3076211 w 3077620"/>
                  <a:gd name="connsiteY0" fmla="*/ 11506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25442 w 3077620"/>
                  <a:gd name="connsiteY5" fmla="*/ 1333707 h 1631662"/>
                  <a:gd name="connsiteX6" fmla="*/ 842253 w 3077620"/>
                  <a:gd name="connsiteY6" fmla="*/ 947852 h 1631662"/>
                  <a:gd name="connsiteX7" fmla="*/ 826112 w 3077620"/>
                  <a:gd name="connsiteY7" fmla="*/ 889327 h 1631662"/>
                  <a:gd name="connsiteX8" fmla="*/ 1441856 w 3077620"/>
                  <a:gd name="connsiteY8" fmla="*/ 9080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11506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25442 w 3077620"/>
                  <a:gd name="connsiteY5" fmla="*/ 1333707 h 1631662"/>
                  <a:gd name="connsiteX6" fmla="*/ 842253 w 3077620"/>
                  <a:gd name="connsiteY6" fmla="*/ 947852 h 1631662"/>
                  <a:gd name="connsiteX7" fmla="*/ 826112 w 3077620"/>
                  <a:gd name="connsiteY7" fmla="*/ 889327 h 1631662"/>
                  <a:gd name="connsiteX8" fmla="*/ 1441856 w 3077620"/>
                  <a:gd name="connsiteY8" fmla="*/ 9080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25442 w 3077620"/>
                  <a:gd name="connsiteY5" fmla="*/ 1333707 h 1631662"/>
                  <a:gd name="connsiteX6" fmla="*/ 842253 w 3077620"/>
                  <a:gd name="connsiteY6" fmla="*/ 947852 h 1631662"/>
                  <a:gd name="connsiteX7" fmla="*/ 826112 w 3077620"/>
                  <a:gd name="connsiteY7" fmla="*/ 889327 h 1631662"/>
                  <a:gd name="connsiteX8" fmla="*/ 1441856 w 3077620"/>
                  <a:gd name="connsiteY8" fmla="*/ 9080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25442 w 3077620"/>
                  <a:gd name="connsiteY5" fmla="*/ 1333707 h 1631662"/>
                  <a:gd name="connsiteX6" fmla="*/ 842253 w 3077620"/>
                  <a:gd name="connsiteY6" fmla="*/ 947852 h 1631662"/>
                  <a:gd name="connsiteX7" fmla="*/ 826112 w 3077620"/>
                  <a:gd name="connsiteY7" fmla="*/ 889327 h 1631662"/>
                  <a:gd name="connsiteX8" fmla="*/ 1429492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25442 w 3077620"/>
                  <a:gd name="connsiteY5" fmla="*/ 1333707 h 1631662"/>
                  <a:gd name="connsiteX6" fmla="*/ 842253 w 3077620"/>
                  <a:gd name="connsiteY6" fmla="*/ 947852 h 1631662"/>
                  <a:gd name="connsiteX7" fmla="*/ 826112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25442 w 3077620"/>
                  <a:gd name="connsiteY5" fmla="*/ 1333707 h 1631662"/>
                  <a:gd name="connsiteX6" fmla="*/ 842253 w 3077620"/>
                  <a:gd name="connsiteY6" fmla="*/ 947852 h 1631662"/>
                  <a:gd name="connsiteX7" fmla="*/ 826112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25442 w 3077620"/>
                  <a:gd name="connsiteY5" fmla="*/ 1333707 h 1631662"/>
                  <a:gd name="connsiteX6" fmla="*/ 842253 w 3077620"/>
                  <a:gd name="connsiteY6" fmla="*/ 94785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25442 w 3077620"/>
                  <a:gd name="connsiteY5" fmla="*/ 1340132 h 1631662"/>
                  <a:gd name="connsiteX6" fmla="*/ 842253 w 3077620"/>
                  <a:gd name="connsiteY6" fmla="*/ 94785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25442 w 3077620"/>
                  <a:gd name="connsiteY5" fmla="*/ 1340132 h 1631662"/>
                  <a:gd name="connsiteX6" fmla="*/ 842253 w 3077620"/>
                  <a:gd name="connsiteY6" fmla="*/ 94785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25442 w 3077620"/>
                  <a:gd name="connsiteY5" fmla="*/ 1340132 h 1631662"/>
                  <a:gd name="connsiteX6" fmla="*/ 842253 w 3077620"/>
                  <a:gd name="connsiteY6" fmla="*/ 94785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31624 w 3077620"/>
                  <a:gd name="connsiteY5" fmla="*/ 1346557 h 1631662"/>
                  <a:gd name="connsiteX6" fmla="*/ 842253 w 3077620"/>
                  <a:gd name="connsiteY6" fmla="*/ 94785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31624 w 3077620"/>
                  <a:gd name="connsiteY5" fmla="*/ 1346557 h 1631662"/>
                  <a:gd name="connsiteX6" fmla="*/ 842253 w 3077620"/>
                  <a:gd name="connsiteY6" fmla="*/ 94785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187656 w 3077620"/>
                  <a:gd name="connsiteY4" fmla="*/ 1098948 h 1631662"/>
                  <a:gd name="connsiteX5" fmla="*/ 431624 w 3077620"/>
                  <a:gd name="connsiteY5" fmla="*/ 1346557 h 1631662"/>
                  <a:gd name="connsiteX6" fmla="*/ 817525 w 3077620"/>
                  <a:gd name="connsiteY6" fmla="*/ 94785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1624 w 3077620"/>
                  <a:gd name="connsiteY5" fmla="*/ 1346557 h 1631662"/>
                  <a:gd name="connsiteX6" fmla="*/ 817525 w 3077620"/>
                  <a:gd name="connsiteY6" fmla="*/ 94785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1624 w 3077620"/>
                  <a:gd name="connsiteY5" fmla="*/ 1346557 h 1631662"/>
                  <a:gd name="connsiteX6" fmla="*/ 817525 w 3077620"/>
                  <a:gd name="connsiteY6" fmla="*/ 94785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7807 w 3077620"/>
                  <a:gd name="connsiteY5" fmla="*/ 1327282 h 1631662"/>
                  <a:gd name="connsiteX6" fmla="*/ 817525 w 3077620"/>
                  <a:gd name="connsiteY6" fmla="*/ 94785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7807 w 3077620"/>
                  <a:gd name="connsiteY5" fmla="*/ 1327282 h 1631662"/>
                  <a:gd name="connsiteX6" fmla="*/ 798979 w 3077620"/>
                  <a:gd name="connsiteY6" fmla="*/ 941427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7807 w 3077620"/>
                  <a:gd name="connsiteY5" fmla="*/ 1327282 h 1631662"/>
                  <a:gd name="connsiteX6" fmla="*/ 817525 w 3077620"/>
                  <a:gd name="connsiteY6" fmla="*/ 96070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7807 w 3077620"/>
                  <a:gd name="connsiteY5" fmla="*/ 1327282 h 1631662"/>
                  <a:gd name="connsiteX6" fmla="*/ 817525 w 3077620"/>
                  <a:gd name="connsiteY6" fmla="*/ 96070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7807 w 3077620"/>
                  <a:gd name="connsiteY5" fmla="*/ 1333707 h 1631662"/>
                  <a:gd name="connsiteX6" fmla="*/ 817525 w 3077620"/>
                  <a:gd name="connsiteY6" fmla="*/ 96070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7807 w 3077620"/>
                  <a:gd name="connsiteY5" fmla="*/ 1333707 h 1631662"/>
                  <a:gd name="connsiteX6" fmla="*/ 792797 w 3077620"/>
                  <a:gd name="connsiteY6" fmla="*/ 960702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7807 w 3077620"/>
                  <a:gd name="connsiteY5" fmla="*/ 1333707 h 1631662"/>
                  <a:gd name="connsiteX6" fmla="*/ 829889 w 3077620"/>
                  <a:gd name="connsiteY6" fmla="*/ 941427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1457118 w 3077620"/>
                  <a:gd name="connsiteY10" fmla="*/ 200837 h 1631662"/>
                  <a:gd name="connsiteX11" fmla="*/ 2893913 w 3077620"/>
                  <a:gd name="connsiteY11" fmla="*/ 200317 h 1631662"/>
                  <a:gd name="connsiteX12" fmla="*/ 2901721 w 3077620"/>
                  <a:gd name="connsiteY12" fmla="*/ 0 h 1631662"/>
                  <a:gd name="connsiteX13" fmla="*/ 3076211 w 3077620"/>
                  <a:gd name="connsiteY13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7807 w 3077620"/>
                  <a:gd name="connsiteY5" fmla="*/ 1333707 h 1631662"/>
                  <a:gd name="connsiteX6" fmla="*/ 829889 w 3077620"/>
                  <a:gd name="connsiteY6" fmla="*/ 941427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2893913 w 3077620"/>
                  <a:gd name="connsiteY10" fmla="*/ 200317 h 1631662"/>
                  <a:gd name="connsiteX11" fmla="*/ 2901721 w 3077620"/>
                  <a:gd name="connsiteY11" fmla="*/ 0 h 1631662"/>
                  <a:gd name="connsiteX12" fmla="*/ 3076211 w 3077620"/>
                  <a:gd name="connsiteY12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7807 w 3077620"/>
                  <a:gd name="connsiteY5" fmla="*/ 1333707 h 1631662"/>
                  <a:gd name="connsiteX6" fmla="*/ 829889 w 3077620"/>
                  <a:gd name="connsiteY6" fmla="*/ 941427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1854 w 3077620"/>
                  <a:gd name="connsiteY9" fmla="*/ 198965 h 1631662"/>
                  <a:gd name="connsiteX10" fmla="*/ 2893913 w 3077620"/>
                  <a:gd name="connsiteY10" fmla="*/ 200317 h 1631662"/>
                  <a:gd name="connsiteX11" fmla="*/ 2901721 w 3077620"/>
                  <a:gd name="connsiteY11" fmla="*/ 0 h 1631662"/>
                  <a:gd name="connsiteX12" fmla="*/ 3076211 w 3077620"/>
                  <a:gd name="connsiteY12" fmla="*/ 6687 h 1631662"/>
                  <a:gd name="connsiteX0" fmla="*/ 3076211 w 3077620"/>
                  <a:gd name="connsiteY0" fmla="*/ 6687 h 1631662"/>
                  <a:gd name="connsiteX1" fmla="*/ 3072096 w 3077620"/>
                  <a:gd name="connsiteY1" fmla="*/ 1631662 h 1631662"/>
                  <a:gd name="connsiteX2" fmla="*/ 5321 w 3077620"/>
                  <a:gd name="connsiteY2" fmla="*/ 1623518 h 1631662"/>
                  <a:gd name="connsiteX3" fmla="*/ 1081 w 3077620"/>
                  <a:gd name="connsiteY3" fmla="*/ 1297537 h 1631662"/>
                  <a:gd name="connsiteX4" fmla="*/ 200020 w 3077620"/>
                  <a:gd name="connsiteY4" fmla="*/ 1079673 h 1631662"/>
                  <a:gd name="connsiteX5" fmla="*/ 437807 w 3077620"/>
                  <a:gd name="connsiteY5" fmla="*/ 1333707 h 1631662"/>
                  <a:gd name="connsiteX6" fmla="*/ 829889 w 3077620"/>
                  <a:gd name="connsiteY6" fmla="*/ 941427 h 1631662"/>
                  <a:gd name="connsiteX7" fmla="*/ 832294 w 3077620"/>
                  <a:gd name="connsiteY7" fmla="*/ 889327 h 1631662"/>
                  <a:gd name="connsiteX8" fmla="*/ 1441856 w 3077620"/>
                  <a:gd name="connsiteY8" fmla="*/ 882334 h 1631662"/>
                  <a:gd name="connsiteX9" fmla="*/ 1446490 w 3077620"/>
                  <a:gd name="connsiteY9" fmla="*/ 198965 h 1631662"/>
                  <a:gd name="connsiteX10" fmla="*/ 2893913 w 3077620"/>
                  <a:gd name="connsiteY10" fmla="*/ 200317 h 1631662"/>
                  <a:gd name="connsiteX11" fmla="*/ 2901721 w 3077620"/>
                  <a:gd name="connsiteY11" fmla="*/ 0 h 1631662"/>
                  <a:gd name="connsiteX12" fmla="*/ 3076211 w 3077620"/>
                  <a:gd name="connsiteY12" fmla="*/ 6687 h 1631662"/>
                  <a:gd name="connsiteX0" fmla="*/ 3029846 w 3073914"/>
                  <a:gd name="connsiteY0" fmla="*/ 6687 h 1631662"/>
                  <a:gd name="connsiteX1" fmla="*/ 3072096 w 3073914"/>
                  <a:gd name="connsiteY1" fmla="*/ 1631662 h 1631662"/>
                  <a:gd name="connsiteX2" fmla="*/ 5321 w 3073914"/>
                  <a:gd name="connsiteY2" fmla="*/ 1623518 h 1631662"/>
                  <a:gd name="connsiteX3" fmla="*/ 1081 w 3073914"/>
                  <a:gd name="connsiteY3" fmla="*/ 1297537 h 1631662"/>
                  <a:gd name="connsiteX4" fmla="*/ 200020 w 3073914"/>
                  <a:gd name="connsiteY4" fmla="*/ 1079673 h 1631662"/>
                  <a:gd name="connsiteX5" fmla="*/ 437807 w 3073914"/>
                  <a:gd name="connsiteY5" fmla="*/ 1333707 h 1631662"/>
                  <a:gd name="connsiteX6" fmla="*/ 829889 w 3073914"/>
                  <a:gd name="connsiteY6" fmla="*/ 941427 h 1631662"/>
                  <a:gd name="connsiteX7" fmla="*/ 832294 w 3073914"/>
                  <a:gd name="connsiteY7" fmla="*/ 889327 h 1631662"/>
                  <a:gd name="connsiteX8" fmla="*/ 1441856 w 3073914"/>
                  <a:gd name="connsiteY8" fmla="*/ 882334 h 1631662"/>
                  <a:gd name="connsiteX9" fmla="*/ 1446490 w 3073914"/>
                  <a:gd name="connsiteY9" fmla="*/ 198965 h 1631662"/>
                  <a:gd name="connsiteX10" fmla="*/ 2893913 w 3073914"/>
                  <a:gd name="connsiteY10" fmla="*/ 200317 h 1631662"/>
                  <a:gd name="connsiteX11" fmla="*/ 2901721 w 3073914"/>
                  <a:gd name="connsiteY11" fmla="*/ 0 h 1631662"/>
                  <a:gd name="connsiteX12" fmla="*/ 3029846 w 3073914"/>
                  <a:gd name="connsiteY12" fmla="*/ 6687 h 1631662"/>
                  <a:gd name="connsiteX0" fmla="*/ 3029846 w 3031255"/>
                  <a:gd name="connsiteY0" fmla="*/ 6687 h 1631662"/>
                  <a:gd name="connsiteX1" fmla="*/ 3025731 w 3031255"/>
                  <a:gd name="connsiteY1" fmla="*/ 1631662 h 1631662"/>
                  <a:gd name="connsiteX2" fmla="*/ 5321 w 3031255"/>
                  <a:gd name="connsiteY2" fmla="*/ 1623518 h 1631662"/>
                  <a:gd name="connsiteX3" fmla="*/ 1081 w 3031255"/>
                  <a:gd name="connsiteY3" fmla="*/ 1297537 h 1631662"/>
                  <a:gd name="connsiteX4" fmla="*/ 200020 w 3031255"/>
                  <a:gd name="connsiteY4" fmla="*/ 1079673 h 1631662"/>
                  <a:gd name="connsiteX5" fmla="*/ 437807 w 3031255"/>
                  <a:gd name="connsiteY5" fmla="*/ 1333707 h 1631662"/>
                  <a:gd name="connsiteX6" fmla="*/ 829889 w 3031255"/>
                  <a:gd name="connsiteY6" fmla="*/ 941427 h 1631662"/>
                  <a:gd name="connsiteX7" fmla="*/ 832294 w 3031255"/>
                  <a:gd name="connsiteY7" fmla="*/ 889327 h 1631662"/>
                  <a:gd name="connsiteX8" fmla="*/ 1441856 w 3031255"/>
                  <a:gd name="connsiteY8" fmla="*/ 882334 h 1631662"/>
                  <a:gd name="connsiteX9" fmla="*/ 1446490 w 3031255"/>
                  <a:gd name="connsiteY9" fmla="*/ 198965 h 1631662"/>
                  <a:gd name="connsiteX10" fmla="*/ 2893913 w 3031255"/>
                  <a:gd name="connsiteY10" fmla="*/ 200317 h 1631662"/>
                  <a:gd name="connsiteX11" fmla="*/ 2901721 w 3031255"/>
                  <a:gd name="connsiteY11" fmla="*/ 0 h 1631662"/>
                  <a:gd name="connsiteX12" fmla="*/ 3029846 w 3031255"/>
                  <a:gd name="connsiteY12" fmla="*/ 6687 h 1631662"/>
                  <a:gd name="connsiteX0" fmla="*/ 3029846 w 3031255"/>
                  <a:gd name="connsiteY0" fmla="*/ 0 h 1624975"/>
                  <a:gd name="connsiteX1" fmla="*/ 3025731 w 3031255"/>
                  <a:gd name="connsiteY1" fmla="*/ 1624975 h 1624975"/>
                  <a:gd name="connsiteX2" fmla="*/ 5321 w 3031255"/>
                  <a:gd name="connsiteY2" fmla="*/ 1616831 h 1624975"/>
                  <a:gd name="connsiteX3" fmla="*/ 1081 w 3031255"/>
                  <a:gd name="connsiteY3" fmla="*/ 1290850 h 1624975"/>
                  <a:gd name="connsiteX4" fmla="*/ 200020 w 3031255"/>
                  <a:gd name="connsiteY4" fmla="*/ 1072986 h 1624975"/>
                  <a:gd name="connsiteX5" fmla="*/ 437807 w 3031255"/>
                  <a:gd name="connsiteY5" fmla="*/ 1327020 h 1624975"/>
                  <a:gd name="connsiteX6" fmla="*/ 829889 w 3031255"/>
                  <a:gd name="connsiteY6" fmla="*/ 934740 h 1624975"/>
                  <a:gd name="connsiteX7" fmla="*/ 832294 w 3031255"/>
                  <a:gd name="connsiteY7" fmla="*/ 882640 h 1624975"/>
                  <a:gd name="connsiteX8" fmla="*/ 1441856 w 3031255"/>
                  <a:gd name="connsiteY8" fmla="*/ 875647 h 1624975"/>
                  <a:gd name="connsiteX9" fmla="*/ 1446490 w 3031255"/>
                  <a:gd name="connsiteY9" fmla="*/ 192278 h 1624975"/>
                  <a:gd name="connsiteX10" fmla="*/ 2893913 w 3031255"/>
                  <a:gd name="connsiteY10" fmla="*/ 193630 h 1624975"/>
                  <a:gd name="connsiteX11" fmla="*/ 2846083 w 3031255"/>
                  <a:gd name="connsiteY11" fmla="*/ 7769 h 1624975"/>
                  <a:gd name="connsiteX12" fmla="*/ 3029846 w 3031255"/>
                  <a:gd name="connsiteY12" fmla="*/ 0 h 1624975"/>
                  <a:gd name="connsiteX0" fmla="*/ 3029846 w 3031255"/>
                  <a:gd name="connsiteY0" fmla="*/ 0 h 1624975"/>
                  <a:gd name="connsiteX1" fmla="*/ 3025731 w 3031255"/>
                  <a:gd name="connsiteY1" fmla="*/ 1624975 h 1624975"/>
                  <a:gd name="connsiteX2" fmla="*/ 5321 w 3031255"/>
                  <a:gd name="connsiteY2" fmla="*/ 1616831 h 1624975"/>
                  <a:gd name="connsiteX3" fmla="*/ 1081 w 3031255"/>
                  <a:gd name="connsiteY3" fmla="*/ 1290850 h 1624975"/>
                  <a:gd name="connsiteX4" fmla="*/ 200020 w 3031255"/>
                  <a:gd name="connsiteY4" fmla="*/ 1072986 h 1624975"/>
                  <a:gd name="connsiteX5" fmla="*/ 437807 w 3031255"/>
                  <a:gd name="connsiteY5" fmla="*/ 1327020 h 1624975"/>
                  <a:gd name="connsiteX6" fmla="*/ 829889 w 3031255"/>
                  <a:gd name="connsiteY6" fmla="*/ 934740 h 1624975"/>
                  <a:gd name="connsiteX7" fmla="*/ 832294 w 3031255"/>
                  <a:gd name="connsiteY7" fmla="*/ 882640 h 1624975"/>
                  <a:gd name="connsiteX8" fmla="*/ 1441856 w 3031255"/>
                  <a:gd name="connsiteY8" fmla="*/ 875647 h 1624975"/>
                  <a:gd name="connsiteX9" fmla="*/ 1446490 w 3031255"/>
                  <a:gd name="connsiteY9" fmla="*/ 192278 h 1624975"/>
                  <a:gd name="connsiteX10" fmla="*/ 2893913 w 3031255"/>
                  <a:gd name="connsiteY10" fmla="*/ 193630 h 1624975"/>
                  <a:gd name="connsiteX11" fmla="*/ 2846083 w 3031255"/>
                  <a:gd name="connsiteY11" fmla="*/ 7769 h 1624975"/>
                  <a:gd name="connsiteX12" fmla="*/ 3029846 w 3031255"/>
                  <a:gd name="connsiteY12" fmla="*/ 0 h 1624975"/>
                  <a:gd name="connsiteX0" fmla="*/ 3029846 w 3031255"/>
                  <a:gd name="connsiteY0" fmla="*/ 0 h 1624975"/>
                  <a:gd name="connsiteX1" fmla="*/ 3025731 w 3031255"/>
                  <a:gd name="connsiteY1" fmla="*/ 1624975 h 1624975"/>
                  <a:gd name="connsiteX2" fmla="*/ 5321 w 3031255"/>
                  <a:gd name="connsiteY2" fmla="*/ 1616831 h 1624975"/>
                  <a:gd name="connsiteX3" fmla="*/ 1081 w 3031255"/>
                  <a:gd name="connsiteY3" fmla="*/ 1290850 h 1624975"/>
                  <a:gd name="connsiteX4" fmla="*/ 200020 w 3031255"/>
                  <a:gd name="connsiteY4" fmla="*/ 1072986 h 1624975"/>
                  <a:gd name="connsiteX5" fmla="*/ 437807 w 3031255"/>
                  <a:gd name="connsiteY5" fmla="*/ 1327020 h 1624975"/>
                  <a:gd name="connsiteX6" fmla="*/ 829889 w 3031255"/>
                  <a:gd name="connsiteY6" fmla="*/ 934740 h 1624975"/>
                  <a:gd name="connsiteX7" fmla="*/ 832294 w 3031255"/>
                  <a:gd name="connsiteY7" fmla="*/ 882640 h 1624975"/>
                  <a:gd name="connsiteX8" fmla="*/ 1441856 w 3031255"/>
                  <a:gd name="connsiteY8" fmla="*/ 875647 h 1624975"/>
                  <a:gd name="connsiteX9" fmla="*/ 1446490 w 3031255"/>
                  <a:gd name="connsiteY9" fmla="*/ 192278 h 1624975"/>
                  <a:gd name="connsiteX10" fmla="*/ 2847547 w 3031255"/>
                  <a:gd name="connsiteY10" fmla="*/ 174355 h 1624975"/>
                  <a:gd name="connsiteX11" fmla="*/ 2846083 w 3031255"/>
                  <a:gd name="connsiteY11" fmla="*/ 7769 h 1624975"/>
                  <a:gd name="connsiteX12" fmla="*/ 3029846 w 3031255"/>
                  <a:gd name="connsiteY12" fmla="*/ 0 h 1624975"/>
                  <a:gd name="connsiteX0" fmla="*/ 3029846 w 3031255"/>
                  <a:gd name="connsiteY0" fmla="*/ 0 h 1624975"/>
                  <a:gd name="connsiteX1" fmla="*/ 3025731 w 3031255"/>
                  <a:gd name="connsiteY1" fmla="*/ 1624975 h 1624975"/>
                  <a:gd name="connsiteX2" fmla="*/ 5321 w 3031255"/>
                  <a:gd name="connsiteY2" fmla="*/ 1616831 h 1624975"/>
                  <a:gd name="connsiteX3" fmla="*/ 1081 w 3031255"/>
                  <a:gd name="connsiteY3" fmla="*/ 1290850 h 1624975"/>
                  <a:gd name="connsiteX4" fmla="*/ 200020 w 3031255"/>
                  <a:gd name="connsiteY4" fmla="*/ 1072986 h 1624975"/>
                  <a:gd name="connsiteX5" fmla="*/ 437807 w 3031255"/>
                  <a:gd name="connsiteY5" fmla="*/ 1327020 h 1624975"/>
                  <a:gd name="connsiteX6" fmla="*/ 829889 w 3031255"/>
                  <a:gd name="connsiteY6" fmla="*/ 934740 h 1624975"/>
                  <a:gd name="connsiteX7" fmla="*/ 832294 w 3031255"/>
                  <a:gd name="connsiteY7" fmla="*/ 882640 h 1624975"/>
                  <a:gd name="connsiteX8" fmla="*/ 1441856 w 3031255"/>
                  <a:gd name="connsiteY8" fmla="*/ 875647 h 1624975"/>
                  <a:gd name="connsiteX9" fmla="*/ 1446490 w 3031255"/>
                  <a:gd name="connsiteY9" fmla="*/ 177821 h 1624975"/>
                  <a:gd name="connsiteX10" fmla="*/ 2847547 w 3031255"/>
                  <a:gd name="connsiteY10" fmla="*/ 174355 h 1624975"/>
                  <a:gd name="connsiteX11" fmla="*/ 2846083 w 3031255"/>
                  <a:gd name="connsiteY11" fmla="*/ 7769 h 1624975"/>
                  <a:gd name="connsiteX12" fmla="*/ 3029846 w 3031255"/>
                  <a:gd name="connsiteY12" fmla="*/ 0 h 1624975"/>
                  <a:gd name="connsiteX0" fmla="*/ 3029846 w 3031255"/>
                  <a:gd name="connsiteY0" fmla="*/ 6687 h 1631662"/>
                  <a:gd name="connsiteX1" fmla="*/ 3025731 w 3031255"/>
                  <a:gd name="connsiteY1" fmla="*/ 1631662 h 1631662"/>
                  <a:gd name="connsiteX2" fmla="*/ 5321 w 3031255"/>
                  <a:gd name="connsiteY2" fmla="*/ 1623518 h 1631662"/>
                  <a:gd name="connsiteX3" fmla="*/ 1081 w 3031255"/>
                  <a:gd name="connsiteY3" fmla="*/ 1297537 h 1631662"/>
                  <a:gd name="connsiteX4" fmla="*/ 200020 w 3031255"/>
                  <a:gd name="connsiteY4" fmla="*/ 1079673 h 1631662"/>
                  <a:gd name="connsiteX5" fmla="*/ 437807 w 3031255"/>
                  <a:gd name="connsiteY5" fmla="*/ 1333707 h 1631662"/>
                  <a:gd name="connsiteX6" fmla="*/ 829889 w 3031255"/>
                  <a:gd name="connsiteY6" fmla="*/ 941427 h 1631662"/>
                  <a:gd name="connsiteX7" fmla="*/ 832294 w 3031255"/>
                  <a:gd name="connsiteY7" fmla="*/ 889327 h 1631662"/>
                  <a:gd name="connsiteX8" fmla="*/ 1441856 w 3031255"/>
                  <a:gd name="connsiteY8" fmla="*/ 882334 h 1631662"/>
                  <a:gd name="connsiteX9" fmla="*/ 1446490 w 3031255"/>
                  <a:gd name="connsiteY9" fmla="*/ 184508 h 1631662"/>
                  <a:gd name="connsiteX10" fmla="*/ 2847547 w 3031255"/>
                  <a:gd name="connsiteY10" fmla="*/ 181042 h 1631662"/>
                  <a:gd name="connsiteX11" fmla="*/ 2841447 w 3031255"/>
                  <a:gd name="connsiteY11" fmla="*/ 0 h 1631662"/>
                  <a:gd name="connsiteX12" fmla="*/ 3029846 w 3031255"/>
                  <a:gd name="connsiteY12" fmla="*/ 6687 h 1631662"/>
                  <a:gd name="connsiteX0" fmla="*/ 3029846 w 3031255"/>
                  <a:gd name="connsiteY0" fmla="*/ 0 h 1624975"/>
                  <a:gd name="connsiteX1" fmla="*/ 3025731 w 3031255"/>
                  <a:gd name="connsiteY1" fmla="*/ 1624975 h 1624975"/>
                  <a:gd name="connsiteX2" fmla="*/ 5321 w 3031255"/>
                  <a:gd name="connsiteY2" fmla="*/ 1616831 h 1624975"/>
                  <a:gd name="connsiteX3" fmla="*/ 1081 w 3031255"/>
                  <a:gd name="connsiteY3" fmla="*/ 1290850 h 1624975"/>
                  <a:gd name="connsiteX4" fmla="*/ 200020 w 3031255"/>
                  <a:gd name="connsiteY4" fmla="*/ 1072986 h 1624975"/>
                  <a:gd name="connsiteX5" fmla="*/ 437807 w 3031255"/>
                  <a:gd name="connsiteY5" fmla="*/ 1327020 h 1624975"/>
                  <a:gd name="connsiteX6" fmla="*/ 829889 w 3031255"/>
                  <a:gd name="connsiteY6" fmla="*/ 934740 h 1624975"/>
                  <a:gd name="connsiteX7" fmla="*/ 832294 w 3031255"/>
                  <a:gd name="connsiteY7" fmla="*/ 882640 h 1624975"/>
                  <a:gd name="connsiteX8" fmla="*/ 1441856 w 3031255"/>
                  <a:gd name="connsiteY8" fmla="*/ 875647 h 1624975"/>
                  <a:gd name="connsiteX9" fmla="*/ 1446490 w 3031255"/>
                  <a:gd name="connsiteY9" fmla="*/ 177821 h 1624975"/>
                  <a:gd name="connsiteX10" fmla="*/ 2847547 w 3031255"/>
                  <a:gd name="connsiteY10" fmla="*/ 174355 h 1624975"/>
                  <a:gd name="connsiteX11" fmla="*/ 2850720 w 3031255"/>
                  <a:gd name="connsiteY11" fmla="*/ 2951 h 1624975"/>
                  <a:gd name="connsiteX12" fmla="*/ 3029846 w 3031255"/>
                  <a:gd name="connsiteY12" fmla="*/ 0 h 162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031255" h="1624975">
                    <a:moveTo>
                      <a:pt x="3029846" y="0"/>
                    </a:moveTo>
                    <a:cubicBezTo>
                      <a:pt x="3023888" y="455299"/>
                      <a:pt x="3038736" y="1131995"/>
                      <a:pt x="3025731" y="1624975"/>
                    </a:cubicBezTo>
                    <a:lnTo>
                      <a:pt x="5321" y="1616831"/>
                    </a:lnTo>
                    <a:cubicBezTo>
                      <a:pt x="2924" y="1402682"/>
                      <a:pt x="-2240" y="1494179"/>
                      <a:pt x="1081" y="1290850"/>
                    </a:cubicBezTo>
                    <a:cubicBezTo>
                      <a:pt x="101792" y="1190810"/>
                      <a:pt x="77840" y="1196847"/>
                      <a:pt x="200020" y="1072986"/>
                    </a:cubicBezTo>
                    <a:cubicBezTo>
                      <a:pt x="295647" y="1186328"/>
                      <a:pt x="306347" y="1195015"/>
                      <a:pt x="437807" y="1327020"/>
                    </a:cubicBezTo>
                    <a:cubicBezTo>
                      <a:pt x="539808" y="1220420"/>
                      <a:pt x="747226" y="1010767"/>
                      <a:pt x="829889" y="934740"/>
                    </a:cubicBezTo>
                    <a:cubicBezTo>
                      <a:pt x="829905" y="893932"/>
                      <a:pt x="832278" y="923448"/>
                      <a:pt x="832294" y="882640"/>
                    </a:cubicBezTo>
                    <a:lnTo>
                      <a:pt x="1441856" y="875647"/>
                    </a:lnTo>
                    <a:cubicBezTo>
                      <a:pt x="1441855" y="660494"/>
                      <a:pt x="1446491" y="392974"/>
                      <a:pt x="1446490" y="177821"/>
                    </a:cubicBezTo>
                    <a:lnTo>
                      <a:pt x="2847547" y="174355"/>
                    </a:lnTo>
                    <a:cubicBezTo>
                      <a:pt x="2847500" y="112883"/>
                      <a:pt x="2850767" y="64423"/>
                      <a:pt x="2850720" y="2951"/>
                    </a:cubicBezTo>
                    <a:lnTo>
                      <a:pt x="3029846" y="0"/>
                    </a:lnTo>
                    <a:close/>
                  </a:path>
                </a:pathLst>
              </a:custGeom>
              <a:solidFill>
                <a:schemeClr val="bg1">
                  <a:lumMod val="50000"/>
                  <a:alpha val="30000"/>
                </a:schemeClr>
              </a:solidFill>
              <a:ln w="57150">
                <a:solidFill>
                  <a:schemeClr val="tx1">
                    <a:alpha val="50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15" name="正方形/長方形 270">
                <a:extLst>
                  <a:ext uri="{FF2B5EF4-FFF2-40B4-BE49-F238E27FC236}">
                    <a16:creationId xmlns:a16="http://schemas.microsoft.com/office/drawing/2014/main" id="{903574A4-310A-4F47-9A74-D5D41719D176}"/>
                  </a:ext>
                </a:extLst>
              </p:cNvPr>
              <p:cNvSpPr/>
              <p:nvPr/>
            </p:nvSpPr>
            <p:spPr>
              <a:xfrm>
                <a:off x="5936059" y="2363828"/>
                <a:ext cx="2517682" cy="554321"/>
              </a:xfrm>
              <a:custGeom>
                <a:avLst/>
                <a:gdLst>
                  <a:gd name="connsiteX0" fmla="*/ 0 w 2161994"/>
                  <a:gd name="connsiteY0" fmla="*/ 0 h 813044"/>
                  <a:gd name="connsiteX1" fmla="*/ 2161994 w 2161994"/>
                  <a:gd name="connsiteY1" fmla="*/ 0 h 813044"/>
                  <a:gd name="connsiteX2" fmla="*/ 2161994 w 2161994"/>
                  <a:gd name="connsiteY2" fmla="*/ 813044 h 813044"/>
                  <a:gd name="connsiteX3" fmla="*/ 0 w 2161994"/>
                  <a:gd name="connsiteY3" fmla="*/ 813044 h 813044"/>
                  <a:gd name="connsiteX4" fmla="*/ 0 w 2161994"/>
                  <a:gd name="connsiteY4" fmla="*/ 0 h 813044"/>
                  <a:gd name="connsiteX0" fmla="*/ 0 w 2161994"/>
                  <a:gd name="connsiteY0" fmla="*/ 0 h 813044"/>
                  <a:gd name="connsiteX1" fmla="*/ 2161994 w 2161994"/>
                  <a:gd name="connsiteY1" fmla="*/ 0 h 813044"/>
                  <a:gd name="connsiteX2" fmla="*/ 2157587 w 2161994"/>
                  <a:gd name="connsiteY2" fmla="*/ 679349 h 813044"/>
                  <a:gd name="connsiteX3" fmla="*/ 2161994 w 2161994"/>
                  <a:gd name="connsiteY3" fmla="*/ 813044 h 813044"/>
                  <a:gd name="connsiteX4" fmla="*/ 0 w 2161994"/>
                  <a:gd name="connsiteY4" fmla="*/ 813044 h 813044"/>
                  <a:gd name="connsiteX5" fmla="*/ 0 w 2161994"/>
                  <a:gd name="connsiteY5" fmla="*/ 0 h 813044"/>
                  <a:gd name="connsiteX0" fmla="*/ 0 w 2161994"/>
                  <a:gd name="connsiteY0" fmla="*/ 0 h 813044"/>
                  <a:gd name="connsiteX1" fmla="*/ 2161994 w 2161994"/>
                  <a:gd name="connsiteY1" fmla="*/ 0 h 813044"/>
                  <a:gd name="connsiteX2" fmla="*/ 2123540 w 2161994"/>
                  <a:gd name="connsiteY2" fmla="*/ 538298 h 813044"/>
                  <a:gd name="connsiteX3" fmla="*/ 2157587 w 2161994"/>
                  <a:gd name="connsiteY3" fmla="*/ 679349 h 813044"/>
                  <a:gd name="connsiteX4" fmla="*/ 2161994 w 2161994"/>
                  <a:gd name="connsiteY4" fmla="*/ 813044 h 813044"/>
                  <a:gd name="connsiteX5" fmla="*/ 0 w 2161994"/>
                  <a:gd name="connsiteY5" fmla="*/ 813044 h 813044"/>
                  <a:gd name="connsiteX6" fmla="*/ 0 w 2161994"/>
                  <a:gd name="connsiteY6" fmla="*/ 0 h 813044"/>
                  <a:gd name="connsiteX0" fmla="*/ 0 w 2161994"/>
                  <a:gd name="connsiteY0" fmla="*/ 0 h 813044"/>
                  <a:gd name="connsiteX1" fmla="*/ 2161994 w 2161994"/>
                  <a:gd name="connsiteY1" fmla="*/ 0 h 813044"/>
                  <a:gd name="connsiteX2" fmla="*/ 2123540 w 2161994"/>
                  <a:gd name="connsiteY2" fmla="*/ 538298 h 813044"/>
                  <a:gd name="connsiteX3" fmla="*/ 2128404 w 2161994"/>
                  <a:gd name="connsiteY3" fmla="*/ 363200 h 813044"/>
                  <a:gd name="connsiteX4" fmla="*/ 2157587 w 2161994"/>
                  <a:gd name="connsiteY4" fmla="*/ 679349 h 813044"/>
                  <a:gd name="connsiteX5" fmla="*/ 2161994 w 2161994"/>
                  <a:gd name="connsiteY5" fmla="*/ 813044 h 813044"/>
                  <a:gd name="connsiteX6" fmla="*/ 0 w 2161994"/>
                  <a:gd name="connsiteY6" fmla="*/ 813044 h 813044"/>
                  <a:gd name="connsiteX7" fmla="*/ 0 w 2161994"/>
                  <a:gd name="connsiteY7" fmla="*/ 0 h 813044"/>
                  <a:gd name="connsiteX0" fmla="*/ 0 w 2191633"/>
                  <a:gd name="connsiteY0" fmla="*/ 0 h 813044"/>
                  <a:gd name="connsiteX1" fmla="*/ 2161994 w 2191633"/>
                  <a:gd name="connsiteY1" fmla="*/ 0 h 813044"/>
                  <a:gd name="connsiteX2" fmla="*/ 2123540 w 2191633"/>
                  <a:gd name="connsiteY2" fmla="*/ 538298 h 813044"/>
                  <a:gd name="connsiteX3" fmla="*/ 2191633 w 2191633"/>
                  <a:gd name="connsiteY3" fmla="*/ 465340 h 813044"/>
                  <a:gd name="connsiteX4" fmla="*/ 2157587 w 2191633"/>
                  <a:gd name="connsiteY4" fmla="*/ 679349 h 813044"/>
                  <a:gd name="connsiteX5" fmla="*/ 2161994 w 2191633"/>
                  <a:gd name="connsiteY5" fmla="*/ 813044 h 813044"/>
                  <a:gd name="connsiteX6" fmla="*/ 0 w 2191633"/>
                  <a:gd name="connsiteY6" fmla="*/ 813044 h 813044"/>
                  <a:gd name="connsiteX7" fmla="*/ 0 w 2191633"/>
                  <a:gd name="connsiteY7" fmla="*/ 0 h 813044"/>
                  <a:gd name="connsiteX0" fmla="*/ 0 w 2357004"/>
                  <a:gd name="connsiteY0" fmla="*/ 0 h 813044"/>
                  <a:gd name="connsiteX1" fmla="*/ 2161994 w 2357004"/>
                  <a:gd name="connsiteY1" fmla="*/ 0 h 813044"/>
                  <a:gd name="connsiteX2" fmla="*/ 2123540 w 2357004"/>
                  <a:gd name="connsiteY2" fmla="*/ 538298 h 813044"/>
                  <a:gd name="connsiteX3" fmla="*/ 2191633 w 2357004"/>
                  <a:gd name="connsiteY3" fmla="*/ 465340 h 813044"/>
                  <a:gd name="connsiteX4" fmla="*/ 2357004 w 2357004"/>
                  <a:gd name="connsiteY4" fmla="*/ 771762 h 813044"/>
                  <a:gd name="connsiteX5" fmla="*/ 2161994 w 2357004"/>
                  <a:gd name="connsiteY5" fmla="*/ 813044 h 813044"/>
                  <a:gd name="connsiteX6" fmla="*/ 0 w 2357004"/>
                  <a:gd name="connsiteY6" fmla="*/ 813044 h 813044"/>
                  <a:gd name="connsiteX7" fmla="*/ 0 w 2357004"/>
                  <a:gd name="connsiteY7" fmla="*/ 0 h 813044"/>
                  <a:gd name="connsiteX0" fmla="*/ 2161994 w 2448444"/>
                  <a:gd name="connsiteY0" fmla="*/ 813044 h 863202"/>
                  <a:gd name="connsiteX1" fmla="*/ 0 w 2448444"/>
                  <a:gd name="connsiteY1" fmla="*/ 813044 h 863202"/>
                  <a:gd name="connsiteX2" fmla="*/ 0 w 2448444"/>
                  <a:gd name="connsiteY2" fmla="*/ 0 h 863202"/>
                  <a:gd name="connsiteX3" fmla="*/ 2161994 w 2448444"/>
                  <a:gd name="connsiteY3" fmla="*/ 0 h 863202"/>
                  <a:gd name="connsiteX4" fmla="*/ 2123540 w 2448444"/>
                  <a:gd name="connsiteY4" fmla="*/ 538298 h 863202"/>
                  <a:gd name="connsiteX5" fmla="*/ 2191633 w 2448444"/>
                  <a:gd name="connsiteY5" fmla="*/ 465340 h 863202"/>
                  <a:gd name="connsiteX6" fmla="*/ 2448444 w 2448444"/>
                  <a:gd name="connsiteY6" fmla="*/ 863202 h 863202"/>
                  <a:gd name="connsiteX0" fmla="*/ 2161994 w 2278210"/>
                  <a:gd name="connsiteY0" fmla="*/ 813044 h 824291"/>
                  <a:gd name="connsiteX1" fmla="*/ 0 w 2278210"/>
                  <a:gd name="connsiteY1" fmla="*/ 813044 h 824291"/>
                  <a:gd name="connsiteX2" fmla="*/ 0 w 2278210"/>
                  <a:gd name="connsiteY2" fmla="*/ 0 h 824291"/>
                  <a:gd name="connsiteX3" fmla="*/ 2161994 w 2278210"/>
                  <a:gd name="connsiteY3" fmla="*/ 0 h 824291"/>
                  <a:gd name="connsiteX4" fmla="*/ 2123540 w 2278210"/>
                  <a:gd name="connsiteY4" fmla="*/ 538298 h 824291"/>
                  <a:gd name="connsiteX5" fmla="*/ 2191633 w 2278210"/>
                  <a:gd name="connsiteY5" fmla="*/ 465340 h 824291"/>
                  <a:gd name="connsiteX6" fmla="*/ 2278210 w 2278210"/>
                  <a:gd name="connsiteY6" fmla="*/ 824291 h 824291"/>
                  <a:gd name="connsiteX0" fmla="*/ 2161994 w 2278210"/>
                  <a:gd name="connsiteY0" fmla="*/ 813044 h 824291"/>
                  <a:gd name="connsiteX1" fmla="*/ 0 w 2278210"/>
                  <a:gd name="connsiteY1" fmla="*/ 813044 h 824291"/>
                  <a:gd name="connsiteX2" fmla="*/ 0 w 2278210"/>
                  <a:gd name="connsiteY2" fmla="*/ 0 h 824291"/>
                  <a:gd name="connsiteX3" fmla="*/ 2161994 w 2278210"/>
                  <a:gd name="connsiteY3" fmla="*/ 0 h 824291"/>
                  <a:gd name="connsiteX4" fmla="*/ 2123540 w 2278210"/>
                  <a:gd name="connsiteY4" fmla="*/ 538298 h 824291"/>
                  <a:gd name="connsiteX5" fmla="*/ 2191633 w 2278210"/>
                  <a:gd name="connsiteY5" fmla="*/ 465340 h 824291"/>
                  <a:gd name="connsiteX6" fmla="*/ 2259726 w 2278210"/>
                  <a:gd name="connsiteY6" fmla="*/ 703669 h 824291"/>
                  <a:gd name="connsiteX7" fmla="*/ 2278210 w 2278210"/>
                  <a:gd name="connsiteY7" fmla="*/ 824291 h 824291"/>
                  <a:gd name="connsiteX0" fmla="*/ 2161994 w 2339353"/>
                  <a:gd name="connsiteY0" fmla="*/ 813044 h 824291"/>
                  <a:gd name="connsiteX1" fmla="*/ 0 w 2339353"/>
                  <a:gd name="connsiteY1" fmla="*/ 813044 h 824291"/>
                  <a:gd name="connsiteX2" fmla="*/ 0 w 2339353"/>
                  <a:gd name="connsiteY2" fmla="*/ 0 h 824291"/>
                  <a:gd name="connsiteX3" fmla="*/ 2161994 w 2339353"/>
                  <a:gd name="connsiteY3" fmla="*/ 0 h 824291"/>
                  <a:gd name="connsiteX4" fmla="*/ 2123540 w 2339353"/>
                  <a:gd name="connsiteY4" fmla="*/ 538298 h 824291"/>
                  <a:gd name="connsiteX5" fmla="*/ 2191633 w 2339353"/>
                  <a:gd name="connsiteY5" fmla="*/ 465340 h 824291"/>
                  <a:gd name="connsiteX6" fmla="*/ 2337547 w 2339353"/>
                  <a:gd name="connsiteY6" fmla="*/ 776627 h 824291"/>
                  <a:gd name="connsiteX7" fmla="*/ 2278210 w 2339353"/>
                  <a:gd name="connsiteY7" fmla="*/ 824291 h 824291"/>
                  <a:gd name="connsiteX0" fmla="*/ 2161994 w 2339353"/>
                  <a:gd name="connsiteY0" fmla="*/ 813044 h 824291"/>
                  <a:gd name="connsiteX1" fmla="*/ 0 w 2339353"/>
                  <a:gd name="connsiteY1" fmla="*/ 813044 h 824291"/>
                  <a:gd name="connsiteX2" fmla="*/ 0 w 2339353"/>
                  <a:gd name="connsiteY2" fmla="*/ 0 h 824291"/>
                  <a:gd name="connsiteX3" fmla="*/ 2161994 w 2339353"/>
                  <a:gd name="connsiteY3" fmla="*/ 0 h 824291"/>
                  <a:gd name="connsiteX4" fmla="*/ 2123540 w 2339353"/>
                  <a:gd name="connsiteY4" fmla="*/ 538298 h 824291"/>
                  <a:gd name="connsiteX5" fmla="*/ 2240272 w 2339353"/>
                  <a:gd name="connsiteY5" fmla="*/ 669621 h 824291"/>
                  <a:gd name="connsiteX6" fmla="*/ 2337547 w 2339353"/>
                  <a:gd name="connsiteY6" fmla="*/ 776627 h 824291"/>
                  <a:gd name="connsiteX7" fmla="*/ 2278210 w 2339353"/>
                  <a:gd name="connsiteY7" fmla="*/ 824291 h 824291"/>
                  <a:gd name="connsiteX0" fmla="*/ 2161994 w 2339353"/>
                  <a:gd name="connsiteY0" fmla="*/ 813044 h 824291"/>
                  <a:gd name="connsiteX1" fmla="*/ 0 w 2339353"/>
                  <a:gd name="connsiteY1" fmla="*/ 813044 h 824291"/>
                  <a:gd name="connsiteX2" fmla="*/ 0 w 2339353"/>
                  <a:gd name="connsiteY2" fmla="*/ 0 h 824291"/>
                  <a:gd name="connsiteX3" fmla="*/ 2161994 w 2339353"/>
                  <a:gd name="connsiteY3" fmla="*/ 0 h 824291"/>
                  <a:gd name="connsiteX4" fmla="*/ 2108948 w 2339353"/>
                  <a:gd name="connsiteY4" fmla="*/ 548025 h 824291"/>
                  <a:gd name="connsiteX5" fmla="*/ 2240272 w 2339353"/>
                  <a:gd name="connsiteY5" fmla="*/ 669621 h 824291"/>
                  <a:gd name="connsiteX6" fmla="*/ 2337547 w 2339353"/>
                  <a:gd name="connsiteY6" fmla="*/ 776627 h 824291"/>
                  <a:gd name="connsiteX7" fmla="*/ 2278210 w 2339353"/>
                  <a:gd name="connsiteY7" fmla="*/ 824291 h 824291"/>
                  <a:gd name="connsiteX0" fmla="*/ 2161994 w 2339353"/>
                  <a:gd name="connsiteY0" fmla="*/ 813044 h 824291"/>
                  <a:gd name="connsiteX1" fmla="*/ 0 w 2339353"/>
                  <a:gd name="connsiteY1" fmla="*/ 813044 h 824291"/>
                  <a:gd name="connsiteX2" fmla="*/ 0 w 2339353"/>
                  <a:gd name="connsiteY2" fmla="*/ 0 h 824291"/>
                  <a:gd name="connsiteX3" fmla="*/ 2161994 w 2339353"/>
                  <a:gd name="connsiteY3" fmla="*/ 0 h 824291"/>
                  <a:gd name="connsiteX4" fmla="*/ 2108948 w 2339353"/>
                  <a:gd name="connsiteY4" fmla="*/ 548025 h 824291"/>
                  <a:gd name="connsiteX5" fmla="*/ 2108947 w 2339353"/>
                  <a:gd name="connsiteY5" fmla="*/ 368065 h 824291"/>
                  <a:gd name="connsiteX6" fmla="*/ 2240272 w 2339353"/>
                  <a:gd name="connsiteY6" fmla="*/ 669621 h 824291"/>
                  <a:gd name="connsiteX7" fmla="*/ 2337547 w 2339353"/>
                  <a:gd name="connsiteY7" fmla="*/ 776627 h 824291"/>
                  <a:gd name="connsiteX8" fmla="*/ 2278210 w 2339353"/>
                  <a:gd name="connsiteY8" fmla="*/ 824291 h 824291"/>
                  <a:gd name="connsiteX0" fmla="*/ 2161994 w 2339353"/>
                  <a:gd name="connsiteY0" fmla="*/ 813044 h 824291"/>
                  <a:gd name="connsiteX1" fmla="*/ 0 w 2339353"/>
                  <a:gd name="connsiteY1" fmla="*/ 813044 h 824291"/>
                  <a:gd name="connsiteX2" fmla="*/ 0 w 2339353"/>
                  <a:gd name="connsiteY2" fmla="*/ 0 h 824291"/>
                  <a:gd name="connsiteX3" fmla="*/ 2161994 w 2339353"/>
                  <a:gd name="connsiteY3" fmla="*/ 0 h 824291"/>
                  <a:gd name="connsiteX4" fmla="*/ 2108948 w 2339353"/>
                  <a:gd name="connsiteY4" fmla="*/ 548025 h 824291"/>
                  <a:gd name="connsiteX5" fmla="*/ 2113811 w 2339353"/>
                  <a:gd name="connsiteY5" fmla="*/ 513980 h 824291"/>
                  <a:gd name="connsiteX6" fmla="*/ 2240272 w 2339353"/>
                  <a:gd name="connsiteY6" fmla="*/ 669621 h 824291"/>
                  <a:gd name="connsiteX7" fmla="*/ 2337547 w 2339353"/>
                  <a:gd name="connsiteY7" fmla="*/ 776627 h 824291"/>
                  <a:gd name="connsiteX8" fmla="*/ 2278210 w 2339353"/>
                  <a:gd name="connsiteY8" fmla="*/ 824291 h 824291"/>
                  <a:gd name="connsiteX0" fmla="*/ 2161994 w 2339353"/>
                  <a:gd name="connsiteY0" fmla="*/ 813044 h 824291"/>
                  <a:gd name="connsiteX1" fmla="*/ 0 w 2339353"/>
                  <a:gd name="connsiteY1" fmla="*/ 813044 h 824291"/>
                  <a:gd name="connsiteX2" fmla="*/ 0 w 2339353"/>
                  <a:gd name="connsiteY2" fmla="*/ 0 h 824291"/>
                  <a:gd name="connsiteX3" fmla="*/ 2161994 w 2339353"/>
                  <a:gd name="connsiteY3" fmla="*/ 0 h 824291"/>
                  <a:gd name="connsiteX4" fmla="*/ 2108948 w 2339353"/>
                  <a:gd name="connsiteY4" fmla="*/ 548025 h 824291"/>
                  <a:gd name="connsiteX5" fmla="*/ 2172177 w 2339353"/>
                  <a:gd name="connsiteY5" fmla="*/ 475069 h 824291"/>
                  <a:gd name="connsiteX6" fmla="*/ 2240272 w 2339353"/>
                  <a:gd name="connsiteY6" fmla="*/ 669621 h 824291"/>
                  <a:gd name="connsiteX7" fmla="*/ 2337547 w 2339353"/>
                  <a:gd name="connsiteY7" fmla="*/ 776627 h 824291"/>
                  <a:gd name="connsiteX8" fmla="*/ 2278210 w 2339353"/>
                  <a:gd name="connsiteY8" fmla="*/ 824291 h 824291"/>
                  <a:gd name="connsiteX0" fmla="*/ 2161994 w 2339353"/>
                  <a:gd name="connsiteY0" fmla="*/ 813044 h 824291"/>
                  <a:gd name="connsiteX1" fmla="*/ 0 w 2339353"/>
                  <a:gd name="connsiteY1" fmla="*/ 813044 h 824291"/>
                  <a:gd name="connsiteX2" fmla="*/ 0 w 2339353"/>
                  <a:gd name="connsiteY2" fmla="*/ 0 h 824291"/>
                  <a:gd name="connsiteX3" fmla="*/ 2161994 w 2339353"/>
                  <a:gd name="connsiteY3" fmla="*/ 0 h 824291"/>
                  <a:gd name="connsiteX4" fmla="*/ 2147859 w 2339353"/>
                  <a:gd name="connsiteY4" fmla="*/ 377791 h 824291"/>
                  <a:gd name="connsiteX5" fmla="*/ 2172177 w 2339353"/>
                  <a:gd name="connsiteY5" fmla="*/ 475069 h 824291"/>
                  <a:gd name="connsiteX6" fmla="*/ 2240272 w 2339353"/>
                  <a:gd name="connsiteY6" fmla="*/ 669621 h 824291"/>
                  <a:gd name="connsiteX7" fmla="*/ 2337547 w 2339353"/>
                  <a:gd name="connsiteY7" fmla="*/ 776627 h 824291"/>
                  <a:gd name="connsiteX8" fmla="*/ 2278210 w 2339353"/>
                  <a:gd name="connsiteY8" fmla="*/ 824291 h 824291"/>
                  <a:gd name="connsiteX0" fmla="*/ 2161994 w 2339353"/>
                  <a:gd name="connsiteY0" fmla="*/ 813044 h 824291"/>
                  <a:gd name="connsiteX1" fmla="*/ 0 w 2339353"/>
                  <a:gd name="connsiteY1" fmla="*/ 813044 h 824291"/>
                  <a:gd name="connsiteX2" fmla="*/ 0 w 2339353"/>
                  <a:gd name="connsiteY2" fmla="*/ 0 h 824291"/>
                  <a:gd name="connsiteX3" fmla="*/ 2161994 w 2339353"/>
                  <a:gd name="connsiteY3" fmla="*/ 0 h 824291"/>
                  <a:gd name="connsiteX4" fmla="*/ 2147859 w 2339353"/>
                  <a:gd name="connsiteY4" fmla="*/ 377791 h 824291"/>
                  <a:gd name="connsiteX5" fmla="*/ 2172177 w 2339353"/>
                  <a:gd name="connsiteY5" fmla="*/ 475069 h 824291"/>
                  <a:gd name="connsiteX6" fmla="*/ 2199881 w 2339353"/>
                  <a:gd name="connsiteY6" fmla="*/ 558901 h 824291"/>
                  <a:gd name="connsiteX7" fmla="*/ 2240272 w 2339353"/>
                  <a:gd name="connsiteY7" fmla="*/ 669621 h 824291"/>
                  <a:gd name="connsiteX8" fmla="*/ 2337547 w 2339353"/>
                  <a:gd name="connsiteY8" fmla="*/ 776627 h 824291"/>
                  <a:gd name="connsiteX9" fmla="*/ 2278210 w 2339353"/>
                  <a:gd name="connsiteY9" fmla="*/ 824291 h 824291"/>
                  <a:gd name="connsiteX0" fmla="*/ 2161994 w 2339353"/>
                  <a:gd name="connsiteY0" fmla="*/ 813044 h 824291"/>
                  <a:gd name="connsiteX1" fmla="*/ 0 w 2339353"/>
                  <a:gd name="connsiteY1" fmla="*/ 813044 h 824291"/>
                  <a:gd name="connsiteX2" fmla="*/ 0 w 2339353"/>
                  <a:gd name="connsiteY2" fmla="*/ 0 h 824291"/>
                  <a:gd name="connsiteX3" fmla="*/ 2161994 w 2339353"/>
                  <a:gd name="connsiteY3" fmla="*/ 0 h 824291"/>
                  <a:gd name="connsiteX4" fmla="*/ 2147859 w 2339353"/>
                  <a:gd name="connsiteY4" fmla="*/ 377791 h 824291"/>
                  <a:gd name="connsiteX5" fmla="*/ 2172177 w 2339353"/>
                  <a:gd name="connsiteY5" fmla="*/ 475069 h 824291"/>
                  <a:gd name="connsiteX6" fmla="*/ 2119914 w 2339353"/>
                  <a:gd name="connsiteY6" fmla="*/ 548471 h 824291"/>
                  <a:gd name="connsiteX7" fmla="*/ 2240272 w 2339353"/>
                  <a:gd name="connsiteY7" fmla="*/ 669621 h 824291"/>
                  <a:gd name="connsiteX8" fmla="*/ 2337547 w 2339353"/>
                  <a:gd name="connsiteY8" fmla="*/ 776627 h 824291"/>
                  <a:gd name="connsiteX9" fmla="*/ 2278210 w 2339353"/>
                  <a:gd name="connsiteY9" fmla="*/ 824291 h 824291"/>
                  <a:gd name="connsiteX0" fmla="*/ 2161994 w 2356435"/>
                  <a:gd name="connsiteY0" fmla="*/ 813044 h 824291"/>
                  <a:gd name="connsiteX1" fmla="*/ 0 w 2356435"/>
                  <a:gd name="connsiteY1" fmla="*/ 813044 h 824291"/>
                  <a:gd name="connsiteX2" fmla="*/ 0 w 2356435"/>
                  <a:gd name="connsiteY2" fmla="*/ 0 h 824291"/>
                  <a:gd name="connsiteX3" fmla="*/ 2161994 w 2356435"/>
                  <a:gd name="connsiteY3" fmla="*/ 0 h 824291"/>
                  <a:gd name="connsiteX4" fmla="*/ 2147859 w 2356435"/>
                  <a:gd name="connsiteY4" fmla="*/ 377791 h 824291"/>
                  <a:gd name="connsiteX5" fmla="*/ 2172177 w 2356435"/>
                  <a:gd name="connsiteY5" fmla="*/ 475069 h 824291"/>
                  <a:gd name="connsiteX6" fmla="*/ 2119914 w 2356435"/>
                  <a:gd name="connsiteY6" fmla="*/ 548471 h 824291"/>
                  <a:gd name="connsiteX7" fmla="*/ 2240272 w 2356435"/>
                  <a:gd name="connsiteY7" fmla="*/ 669621 h 824291"/>
                  <a:gd name="connsiteX8" fmla="*/ 2354931 w 2356435"/>
                  <a:gd name="connsiteY8" fmla="*/ 756075 h 824291"/>
                  <a:gd name="connsiteX9" fmla="*/ 2278210 w 2356435"/>
                  <a:gd name="connsiteY9" fmla="*/ 824291 h 824291"/>
                  <a:gd name="connsiteX0" fmla="*/ 2161994 w 2359676"/>
                  <a:gd name="connsiteY0" fmla="*/ 813044 h 824291"/>
                  <a:gd name="connsiteX1" fmla="*/ 0 w 2359676"/>
                  <a:gd name="connsiteY1" fmla="*/ 813044 h 824291"/>
                  <a:gd name="connsiteX2" fmla="*/ 0 w 2359676"/>
                  <a:gd name="connsiteY2" fmla="*/ 0 h 824291"/>
                  <a:gd name="connsiteX3" fmla="*/ 2161994 w 2359676"/>
                  <a:gd name="connsiteY3" fmla="*/ 0 h 824291"/>
                  <a:gd name="connsiteX4" fmla="*/ 2147859 w 2359676"/>
                  <a:gd name="connsiteY4" fmla="*/ 377791 h 824291"/>
                  <a:gd name="connsiteX5" fmla="*/ 2172177 w 2359676"/>
                  <a:gd name="connsiteY5" fmla="*/ 475069 h 824291"/>
                  <a:gd name="connsiteX6" fmla="*/ 2119914 w 2359676"/>
                  <a:gd name="connsiteY6" fmla="*/ 548471 h 824291"/>
                  <a:gd name="connsiteX7" fmla="*/ 2240272 w 2359676"/>
                  <a:gd name="connsiteY7" fmla="*/ 669621 h 824291"/>
                  <a:gd name="connsiteX8" fmla="*/ 2354931 w 2359676"/>
                  <a:gd name="connsiteY8" fmla="*/ 756075 h 824291"/>
                  <a:gd name="connsiteX9" fmla="*/ 2331999 w 2359676"/>
                  <a:gd name="connsiteY9" fmla="*/ 790374 h 824291"/>
                  <a:gd name="connsiteX10" fmla="*/ 2278210 w 2359676"/>
                  <a:gd name="connsiteY10" fmla="*/ 824291 h 824291"/>
                  <a:gd name="connsiteX0" fmla="*/ 2161994 w 2358186"/>
                  <a:gd name="connsiteY0" fmla="*/ 813044 h 824291"/>
                  <a:gd name="connsiteX1" fmla="*/ 0 w 2358186"/>
                  <a:gd name="connsiteY1" fmla="*/ 813044 h 824291"/>
                  <a:gd name="connsiteX2" fmla="*/ 0 w 2358186"/>
                  <a:gd name="connsiteY2" fmla="*/ 0 h 824291"/>
                  <a:gd name="connsiteX3" fmla="*/ 2161994 w 2358186"/>
                  <a:gd name="connsiteY3" fmla="*/ 0 h 824291"/>
                  <a:gd name="connsiteX4" fmla="*/ 2147859 w 2358186"/>
                  <a:gd name="connsiteY4" fmla="*/ 377791 h 824291"/>
                  <a:gd name="connsiteX5" fmla="*/ 2172177 w 2358186"/>
                  <a:gd name="connsiteY5" fmla="*/ 475069 h 824291"/>
                  <a:gd name="connsiteX6" fmla="*/ 2119914 w 2358186"/>
                  <a:gd name="connsiteY6" fmla="*/ 548471 h 824291"/>
                  <a:gd name="connsiteX7" fmla="*/ 2240272 w 2358186"/>
                  <a:gd name="connsiteY7" fmla="*/ 669621 h 824291"/>
                  <a:gd name="connsiteX8" fmla="*/ 2354931 w 2358186"/>
                  <a:gd name="connsiteY8" fmla="*/ 756075 h 824291"/>
                  <a:gd name="connsiteX9" fmla="*/ 2314615 w 2358186"/>
                  <a:gd name="connsiteY9" fmla="*/ 776672 h 824291"/>
                  <a:gd name="connsiteX10" fmla="*/ 2278210 w 2358186"/>
                  <a:gd name="connsiteY10" fmla="*/ 824291 h 824291"/>
                  <a:gd name="connsiteX0" fmla="*/ 2161994 w 2358186"/>
                  <a:gd name="connsiteY0" fmla="*/ 813044 h 824291"/>
                  <a:gd name="connsiteX1" fmla="*/ 0 w 2358186"/>
                  <a:gd name="connsiteY1" fmla="*/ 813044 h 824291"/>
                  <a:gd name="connsiteX2" fmla="*/ 0 w 2358186"/>
                  <a:gd name="connsiteY2" fmla="*/ 0 h 824291"/>
                  <a:gd name="connsiteX3" fmla="*/ 2161994 w 2358186"/>
                  <a:gd name="connsiteY3" fmla="*/ 0 h 824291"/>
                  <a:gd name="connsiteX4" fmla="*/ 2147859 w 2358186"/>
                  <a:gd name="connsiteY4" fmla="*/ 377791 h 824291"/>
                  <a:gd name="connsiteX5" fmla="*/ 2172177 w 2358186"/>
                  <a:gd name="connsiteY5" fmla="*/ 475069 h 824291"/>
                  <a:gd name="connsiteX6" fmla="*/ 2119914 w 2358186"/>
                  <a:gd name="connsiteY6" fmla="*/ 548471 h 824291"/>
                  <a:gd name="connsiteX7" fmla="*/ 2240272 w 2358186"/>
                  <a:gd name="connsiteY7" fmla="*/ 669621 h 824291"/>
                  <a:gd name="connsiteX8" fmla="*/ 2354931 w 2358186"/>
                  <a:gd name="connsiteY8" fmla="*/ 756075 h 824291"/>
                  <a:gd name="connsiteX9" fmla="*/ 2314615 w 2358186"/>
                  <a:gd name="connsiteY9" fmla="*/ 786947 h 824291"/>
                  <a:gd name="connsiteX10" fmla="*/ 2278210 w 2358186"/>
                  <a:gd name="connsiteY10" fmla="*/ 824291 h 824291"/>
                  <a:gd name="connsiteX0" fmla="*/ 2161994 w 2358186"/>
                  <a:gd name="connsiteY0" fmla="*/ 813044 h 824291"/>
                  <a:gd name="connsiteX1" fmla="*/ 0 w 2358186"/>
                  <a:gd name="connsiteY1" fmla="*/ 813044 h 824291"/>
                  <a:gd name="connsiteX2" fmla="*/ 0 w 2358186"/>
                  <a:gd name="connsiteY2" fmla="*/ 0 h 824291"/>
                  <a:gd name="connsiteX3" fmla="*/ 2161994 w 2358186"/>
                  <a:gd name="connsiteY3" fmla="*/ 0 h 824291"/>
                  <a:gd name="connsiteX4" fmla="*/ 2147859 w 2358186"/>
                  <a:gd name="connsiteY4" fmla="*/ 377791 h 824291"/>
                  <a:gd name="connsiteX5" fmla="*/ 2172177 w 2358186"/>
                  <a:gd name="connsiteY5" fmla="*/ 475069 h 824291"/>
                  <a:gd name="connsiteX6" fmla="*/ 2119914 w 2358186"/>
                  <a:gd name="connsiteY6" fmla="*/ 548471 h 824291"/>
                  <a:gd name="connsiteX7" fmla="*/ 2240272 w 2358186"/>
                  <a:gd name="connsiteY7" fmla="*/ 669621 h 824291"/>
                  <a:gd name="connsiteX8" fmla="*/ 2328521 w 2358186"/>
                  <a:gd name="connsiteY8" fmla="*/ 735570 h 824291"/>
                  <a:gd name="connsiteX9" fmla="*/ 2354931 w 2358186"/>
                  <a:gd name="connsiteY9" fmla="*/ 756075 h 824291"/>
                  <a:gd name="connsiteX10" fmla="*/ 2314615 w 2358186"/>
                  <a:gd name="connsiteY10" fmla="*/ 786947 h 824291"/>
                  <a:gd name="connsiteX11" fmla="*/ 2278210 w 2358186"/>
                  <a:gd name="connsiteY11" fmla="*/ 824291 h 824291"/>
                  <a:gd name="connsiteX0" fmla="*/ 2161994 w 2358186"/>
                  <a:gd name="connsiteY0" fmla="*/ 813044 h 824291"/>
                  <a:gd name="connsiteX1" fmla="*/ 0 w 2358186"/>
                  <a:gd name="connsiteY1" fmla="*/ 813044 h 824291"/>
                  <a:gd name="connsiteX2" fmla="*/ 0 w 2358186"/>
                  <a:gd name="connsiteY2" fmla="*/ 0 h 824291"/>
                  <a:gd name="connsiteX3" fmla="*/ 2161994 w 2358186"/>
                  <a:gd name="connsiteY3" fmla="*/ 0 h 824291"/>
                  <a:gd name="connsiteX4" fmla="*/ 2147859 w 2358186"/>
                  <a:gd name="connsiteY4" fmla="*/ 377791 h 824291"/>
                  <a:gd name="connsiteX5" fmla="*/ 2172177 w 2358186"/>
                  <a:gd name="connsiteY5" fmla="*/ 475069 h 824291"/>
                  <a:gd name="connsiteX6" fmla="*/ 2119914 w 2358186"/>
                  <a:gd name="connsiteY6" fmla="*/ 548471 h 824291"/>
                  <a:gd name="connsiteX7" fmla="*/ 2247225 w 2358186"/>
                  <a:gd name="connsiteY7" fmla="*/ 666196 h 824291"/>
                  <a:gd name="connsiteX8" fmla="*/ 2328521 w 2358186"/>
                  <a:gd name="connsiteY8" fmla="*/ 735570 h 824291"/>
                  <a:gd name="connsiteX9" fmla="*/ 2354931 w 2358186"/>
                  <a:gd name="connsiteY9" fmla="*/ 756075 h 824291"/>
                  <a:gd name="connsiteX10" fmla="*/ 2314615 w 2358186"/>
                  <a:gd name="connsiteY10" fmla="*/ 786947 h 824291"/>
                  <a:gd name="connsiteX11" fmla="*/ 2278210 w 2358186"/>
                  <a:gd name="connsiteY11" fmla="*/ 824291 h 824291"/>
                  <a:gd name="connsiteX0" fmla="*/ 2162933 w 2359125"/>
                  <a:gd name="connsiteY0" fmla="*/ 813044 h 824291"/>
                  <a:gd name="connsiteX1" fmla="*/ 939 w 2359125"/>
                  <a:gd name="connsiteY1" fmla="*/ 813044 h 824291"/>
                  <a:gd name="connsiteX2" fmla="*/ 0 w 2359125"/>
                  <a:gd name="connsiteY2" fmla="*/ 290292 h 824291"/>
                  <a:gd name="connsiteX3" fmla="*/ 939 w 2359125"/>
                  <a:gd name="connsiteY3" fmla="*/ 0 h 824291"/>
                  <a:gd name="connsiteX4" fmla="*/ 2162933 w 2359125"/>
                  <a:gd name="connsiteY4" fmla="*/ 0 h 824291"/>
                  <a:gd name="connsiteX5" fmla="*/ 2148798 w 2359125"/>
                  <a:gd name="connsiteY5" fmla="*/ 377791 h 824291"/>
                  <a:gd name="connsiteX6" fmla="*/ 2173116 w 2359125"/>
                  <a:gd name="connsiteY6" fmla="*/ 475069 h 824291"/>
                  <a:gd name="connsiteX7" fmla="*/ 2120853 w 2359125"/>
                  <a:gd name="connsiteY7" fmla="*/ 548471 h 824291"/>
                  <a:gd name="connsiteX8" fmla="*/ 2248164 w 2359125"/>
                  <a:gd name="connsiteY8" fmla="*/ 666196 h 824291"/>
                  <a:gd name="connsiteX9" fmla="*/ 2329460 w 2359125"/>
                  <a:gd name="connsiteY9" fmla="*/ 735570 h 824291"/>
                  <a:gd name="connsiteX10" fmla="*/ 2355870 w 2359125"/>
                  <a:gd name="connsiteY10" fmla="*/ 756075 h 824291"/>
                  <a:gd name="connsiteX11" fmla="*/ 2315554 w 2359125"/>
                  <a:gd name="connsiteY11" fmla="*/ 786947 h 824291"/>
                  <a:gd name="connsiteX12" fmla="*/ 2279149 w 2359125"/>
                  <a:gd name="connsiteY12" fmla="*/ 824291 h 824291"/>
                  <a:gd name="connsiteX0" fmla="*/ 2162933 w 2359125"/>
                  <a:gd name="connsiteY0" fmla="*/ 813044 h 824291"/>
                  <a:gd name="connsiteX1" fmla="*/ 939 w 2359125"/>
                  <a:gd name="connsiteY1" fmla="*/ 813044 h 824291"/>
                  <a:gd name="connsiteX2" fmla="*/ 1 w 2359125"/>
                  <a:gd name="connsiteY2" fmla="*/ 639665 h 824291"/>
                  <a:gd name="connsiteX3" fmla="*/ 0 w 2359125"/>
                  <a:gd name="connsiteY3" fmla="*/ 290292 h 824291"/>
                  <a:gd name="connsiteX4" fmla="*/ 939 w 2359125"/>
                  <a:gd name="connsiteY4" fmla="*/ 0 h 824291"/>
                  <a:gd name="connsiteX5" fmla="*/ 2162933 w 2359125"/>
                  <a:gd name="connsiteY5" fmla="*/ 0 h 824291"/>
                  <a:gd name="connsiteX6" fmla="*/ 2148798 w 2359125"/>
                  <a:gd name="connsiteY6" fmla="*/ 377791 h 824291"/>
                  <a:gd name="connsiteX7" fmla="*/ 2173116 w 2359125"/>
                  <a:gd name="connsiteY7" fmla="*/ 475069 h 824291"/>
                  <a:gd name="connsiteX8" fmla="*/ 2120853 w 2359125"/>
                  <a:gd name="connsiteY8" fmla="*/ 548471 h 824291"/>
                  <a:gd name="connsiteX9" fmla="*/ 2248164 w 2359125"/>
                  <a:gd name="connsiteY9" fmla="*/ 666196 h 824291"/>
                  <a:gd name="connsiteX10" fmla="*/ 2329460 w 2359125"/>
                  <a:gd name="connsiteY10" fmla="*/ 735570 h 824291"/>
                  <a:gd name="connsiteX11" fmla="*/ 2355870 w 2359125"/>
                  <a:gd name="connsiteY11" fmla="*/ 756075 h 824291"/>
                  <a:gd name="connsiteX12" fmla="*/ 2315554 w 2359125"/>
                  <a:gd name="connsiteY12" fmla="*/ 786947 h 824291"/>
                  <a:gd name="connsiteX13" fmla="*/ 2279149 w 2359125"/>
                  <a:gd name="connsiteY13" fmla="*/ 824291 h 824291"/>
                  <a:gd name="connsiteX0" fmla="*/ 2162933 w 2359125"/>
                  <a:gd name="connsiteY0" fmla="*/ 813044 h 824291"/>
                  <a:gd name="connsiteX1" fmla="*/ 939 w 2359125"/>
                  <a:gd name="connsiteY1" fmla="*/ 813044 h 824291"/>
                  <a:gd name="connsiteX2" fmla="*/ 1 w 2359125"/>
                  <a:gd name="connsiteY2" fmla="*/ 639665 h 824291"/>
                  <a:gd name="connsiteX3" fmla="*/ 0 w 2359125"/>
                  <a:gd name="connsiteY3" fmla="*/ 290292 h 824291"/>
                  <a:gd name="connsiteX4" fmla="*/ 939 w 2359125"/>
                  <a:gd name="connsiteY4" fmla="*/ 0 h 824291"/>
                  <a:gd name="connsiteX5" fmla="*/ 2162933 w 2359125"/>
                  <a:gd name="connsiteY5" fmla="*/ 0 h 824291"/>
                  <a:gd name="connsiteX6" fmla="*/ 2148798 w 2359125"/>
                  <a:gd name="connsiteY6" fmla="*/ 377791 h 824291"/>
                  <a:gd name="connsiteX7" fmla="*/ 2173116 w 2359125"/>
                  <a:gd name="connsiteY7" fmla="*/ 475069 h 824291"/>
                  <a:gd name="connsiteX8" fmla="*/ 2120853 w 2359125"/>
                  <a:gd name="connsiteY8" fmla="*/ 548471 h 824291"/>
                  <a:gd name="connsiteX9" fmla="*/ 2248164 w 2359125"/>
                  <a:gd name="connsiteY9" fmla="*/ 666196 h 824291"/>
                  <a:gd name="connsiteX10" fmla="*/ 2329460 w 2359125"/>
                  <a:gd name="connsiteY10" fmla="*/ 735570 h 824291"/>
                  <a:gd name="connsiteX11" fmla="*/ 2355870 w 2359125"/>
                  <a:gd name="connsiteY11" fmla="*/ 756075 h 824291"/>
                  <a:gd name="connsiteX12" fmla="*/ 2315554 w 2359125"/>
                  <a:gd name="connsiteY12" fmla="*/ 786947 h 824291"/>
                  <a:gd name="connsiteX13" fmla="*/ 2279149 w 2359125"/>
                  <a:gd name="connsiteY13" fmla="*/ 824291 h 824291"/>
                  <a:gd name="connsiteX0" fmla="*/ 2162933 w 2359125"/>
                  <a:gd name="connsiteY0" fmla="*/ 813044 h 824291"/>
                  <a:gd name="connsiteX1" fmla="*/ 939 w 2359125"/>
                  <a:gd name="connsiteY1" fmla="*/ 813044 h 824291"/>
                  <a:gd name="connsiteX2" fmla="*/ 1 w 2359125"/>
                  <a:gd name="connsiteY2" fmla="*/ 639665 h 824291"/>
                  <a:gd name="connsiteX3" fmla="*/ 0 w 2359125"/>
                  <a:gd name="connsiteY3" fmla="*/ 290292 h 824291"/>
                  <a:gd name="connsiteX4" fmla="*/ 939 w 2359125"/>
                  <a:gd name="connsiteY4" fmla="*/ 0 h 824291"/>
                  <a:gd name="connsiteX5" fmla="*/ 2162933 w 2359125"/>
                  <a:gd name="connsiteY5" fmla="*/ 0 h 824291"/>
                  <a:gd name="connsiteX6" fmla="*/ 2148798 w 2359125"/>
                  <a:gd name="connsiteY6" fmla="*/ 377791 h 824291"/>
                  <a:gd name="connsiteX7" fmla="*/ 2173116 w 2359125"/>
                  <a:gd name="connsiteY7" fmla="*/ 475069 h 824291"/>
                  <a:gd name="connsiteX8" fmla="*/ 2120853 w 2359125"/>
                  <a:gd name="connsiteY8" fmla="*/ 548471 h 824291"/>
                  <a:gd name="connsiteX9" fmla="*/ 2248164 w 2359125"/>
                  <a:gd name="connsiteY9" fmla="*/ 666196 h 824291"/>
                  <a:gd name="connsiteX10" fmla="*/ 2329460 w 2359125"/>
                  <a:gd name="connsiteY10" fmla="*/ 735570 h 824291"/>
                  <a:gd name="connsiteX11" fmla="*/ 2355870 w 2359125"/>
                  <a:gd name="connsiteY11" fmla="*/ 756075 h 824291"/>
                  <a:gd name="connsiteX12" fmla="*/ 2315554 w 2359125"/>
                  <a:gd name="connsiteY12" fmla="*/ 786947 h 824291"/>
                  <a:gd name="connsiteX13" fmla="*/ 2279149 w 2359125"/>
                  <a:gd name="connsiteY13" fmla="*/ 824291 h 824291"/>
                  <a:gd name="connsiteX0" fmla="*/ 2162933 w 2359125"/>
                  <a:gd name="connsiteY0" fmla="*/ 813044 h 824291"/>
                  <a:gd name="connsiteX1" fmla="*/ 939 w 2359125"/>
                  <a:gd name="connsiteY1" fmla="*/ 813044 h 824291"/>
                  <a:gd name="connsiteX2" fmla="*/ 17385 w 2359125"/>
                  <a:gd name="connsiteY2" fmla="*/ 629390 h 824291"/>
                  <a:gd name="connsiteX3" fmla="*/ 0 w 2359125"/>
                  <a:gd name="connsiteY3" fmla="*/ 290292 h 824291"/>
                  <a:gd name="connsiteX4" fmla="*/ 939 w 2359125"/>
                  <a:gd name="connsiteY4" fmla="*/ 0 h 824291"/>
                  <a:gd name="connsiteX5" fmla="*/ 2162933 w 2359125"/>
                  <a:gd name="connsiteY5" fmla="*/ 0 h 824291"/>
                  <a:gd name="connsiteX6" fmla="*/ 2148798 w 2359125"/>
                  <a:gd name="connsiteY6" fmla="*/ 377791 h 824291"/>
                  <a:gd name="connsiteX7" fmla="*/ 2173116 w 2359125"/>
                  <a:gd name="connsiteY7" fmla="*/ 475069 h 824291"/>
                  <a:gd name="connsiteX8" fmla="*/ 2120853 w 2359125"/>
                  <a:gd name="connsiteY8" fmla="*/ 548471 h 824291"/>
                  <a:gd name="connsiteX9" fmla="*/ 2248164 w 2359125"/>
                  <a:gd name="connsiteY9" fmla="*/ 666196 h 824291"/>
                  <a:gd name="connsiteX10" fmla="*/ 2329460 w 2359125"/>
                  <a:gd name="connsiteY10" fmla="*/ 735570 h 824291"/>
                  <a:gd name="connsiteX11" fmla="*/ 2355870 w 2359125"/>
                  <a:gd name="connsiteY11" fmla="*/ 756075 h 824291"/>
                  <a:gd name="connsiteX12" fmla="*/ 2315554 w 2359125"/>
                  <a:gd name="connsiteY12" fmla="*/ 786947 h 824291"/>
                  <a:gd name="connsiteX13" fmla="*/ 2279149 w 2359125"/>
                  <a:gd name="connsiteY13" fmla="*/ 824291 h 824291"/>
                  <a:gd name="connsiteX0" fmla="*/ 2323067 w 2519259"/>
                  <a:gd name="connsiteY0" fmla="*/ 813044 h 824291"/>
                  <a:gd name="connsiteX1" fmla="*/ 161073 w 2519259"/>
                  <a:gd name="connsiteY1" fmla="*/ 813044 h 824291"/>
                  <a:gd name="connsiteX2" fmla="*/ 160135 w 2519259"/>
                  <a:gd name="connsiteY2" fmla="*/ 718444 h 824291"/>
                  <a:gd name="connsiteX3" fmla="*/ 177519 w 2519259"/>
                  <a:gd name="connsiteY3" fmla="*/ 629390 h 824291"/>
                  <a:gd name="connsiteX4" fmla="*/ 160134 w 2519259"/>
                  <a:gd name="connsiteY4" fmla="*/ 290292 h 824291"/>
                  <a:gd name="connsiteX5" fmla="*/ 161073 w 2519259"/>
                  <a:gd name="connsiteY5" fmla="*/ 0 h 824291"/>
                  <a:gd name="connsiteX6" fmla="*/ 2323067 w 2519259"/>
                  <a:gd name="connsiteY6" fmla="*/ 0 h 824291"/>
                  <a:gd name="connsiteX7" fmla="*/ 2308932 w 2519259"/>
                  <a:gd name="connsiteY7" fmla="*/ 377791 h 824291"/>
                  <a:gd name="connsiteX8" fmla="*/ 2333250 w 2519259"/>
                  <a:gd name="connsiteY8" fmla="*/ 475069 h 824291"/>
                  <a:gd name="connsiteX9" fmla="*/ 2280987 w 2519259"/>
                  <a:gd name="connsiteY9" fmla="*/ 548471 h 824291"/>
                  <a:gd name="connsiteX10" fmla="*/ 2408298 w 2519259"/>
                  <a:gd name="connsiteY10" fmla="*/ 666196 h 824291"/>
                  <a:gd name="connsiteX11" fmla="*/ 2489594 w 2519259"/>
                  <a:gd name="connsiteY11" fmla="*/ 735570 h 824291"/>
                  <a:gd name="connsiteX12" fmla="*/ 2516004 w 2519259"/>
                  <a:gd name="connsiteY12" fmla="*/ 756075 h 824291"/>
                  <a:gd name="connsiteX13" fmla="*/ 2475688 w 2519259"/>
                  <a:gd name="connsiteY13" fmla="*/ 786947 h 824291"/>
                  <a:gd name="connsiteX14" fmla="*/ 2439283 w 2519259"/>
                  <a:gd name="connsiteY14" fmla="*/ 824291 h 824291"/>
                  <a:gd name="connsiteX0" fmla="*/ 2351915 w 2548107"/>
                  <a:gd name="connsiteY0" fmla="*/ 813044 h 824291"/>
                  <a:gd name="connsiteX1" fmla="*/ 189921 w 2548107"/>
                  <a:gd name="connsiteY1" fmla="*/ 813044 h 824291"/>
                  <a:gd name="connsiteX2" fmla="*/ 95109 w 2548107"/>
                  <a:gd name="connsiteY2" fmla="*/ 701318 h 824291"/>
                  <a:gd name="connsiteX3" fmla="*/ 206367 w 2548107"/>
                  <a:gd name="connsiteY3" fmla="*/ 629390 h 824291"/>
                  <a:gd name="connsiteX4" fmla="*/ 188982 w 2548107"/>
                  <a:gd name="connsiteY4" fmla="*/ 290292 h 824291"/>
                  <a:gd name="connsiteX5" fmla="*/ 189921 w 2548107"/>
                  <a:gd name="connsiteY5" fmla="*/ 0 h 824291"/>
                  <a:gd name="connsiteX6" fmla="*/ 2351915 w 2548107"/>
                  <a:gd name="connsiteY6" fmla="*/ 0 h 824291"/>
                  <a:gd name="connsiteX7" fmla="*/ 2337780 w 2548107"/>
                  <a:gd name="connsiteY7" fmla="*/ 377791 h 824291"/>
                  <a:gd name="connsiteX8" fmla="*/ 2362098 w 2548107"/>
                  <a:gd name="connsiteY8" fmla="*/ 475069 h 824291"/>
                  <a:gd name="connsiteX9" fmla="*/ 2309835 w 2548107"/>
                  <a:gd name="connsiteY9" fmla="*/ 548471 h 824291"/>
                  <a:gd name="connsiteX10" fmla="*/ 2437146 w 2548107"/>
                  <a:gd name="connsiteY10" fmla="*/ 666196 h 824291"/>
                  <a:gd name="connsiteX11" fmla="*/ 2518442 w 2548107"/>
                  <a:gd name="connsiteY11" fmla="*/ 735570 h 824291"/>
                  <a:gd name="connsiteX12" fmla="*/ 2544852 w 2548107"/>
                  <a:gd name="connsiteY12" fmla="*/ 756075 h 824291"/>
                  <a:gd name="connsiteX13" fmla="*/ 2504536 w 2548107"/>
                  <a:gd name="connsiteY13" fmla="*/ 786947 h 824291"/>
                  <a:gd name="connsiteX14" fmla="*/ 2468131 w 2548107"/>
                  <a:gd name="connsiteY14" fmla="*/ 824291 h 824291"/>
                  <a:gd name="connsiteX0" fmla="*/ 2351915 w 2548107"/>
                  <a:gd name="connsiteY0" fmla="*/ 813044 h 824291"/>
                  <a:gd name="connsiteX1" fmla="*/ 189921 w 2548107"/>
                  <a:gd name="connsiteY1" fmla="*/ 813044 h 824291"/>
                  <a:gd name="connsiteX2" fmla="*/ 95109 w 2548107"/>
                  <a:gd name="connsiteY2" fmla="*/ 701318 h 824291"/>
                  <a:gd name="connsiteX3" fmla="*/ 154215 w 2548107"/>
                  <a:gd name="connsiteY3" fmla="*/ 622540 h 824291"/>
                  <a:gd name="connsiteX4" fmla="*/ 188982 w 2548107"/>
                  <a:gd name="connsiteY4" fmla="*/ 290292 h 824291"/>
                  <a:gd name="connsiteX5" fmla="*/ 189921 w 2548107"/>
                  <a:gd name="connsiteY5" fmla="*/ 0 h 824291"/>
                  <a:gd name="connsiteX6" fmla="*/ 2351915 w 2548107"/>
                  <a:gd name="connsiteY6" fmla="*/ 0 h 824291"/>
                  <a:gd name="connsiteX7" fmla="*/ 2337780 w 2548107"/>
                  <a:gd name="connsiteY7" fmla="*/ 377791 h 824291"/>
                  <a:gd name="connsiteX8" fmla="*/ 2362098 w 2548107"/>
                  <a:gd name="connsiteY8" fmla="*/ 475069 h 824291"/>
                  <a:gd name="connsiteX9" fmla="*/ 2309835 w 2548107"/>
                  <a:gd name="connsiteY9" fmla="*/ 548471 h 824291"/>
                  <a:gd name="connsiteX10" fmla="*/ 2437146 w 2548107"/>
                  <a:gd name="connsiteY10" fmla="*/ 666196 h 824291"/>
                  <a:gd name="connsiteX11" fmla="*/ 2518442 w 2548107"/>
                  <a:gd name="connsiteY11" fmla="*/ 735570 h 824291"/>
                  <a:gd name="connsiteX12" fmla="*/ 2544852 w 2548107"/>
                  <a:gd name="connsiteY12" fmla="*/ 756075 h 824291"/>
                  <a:gd name="connsiteX13" fmla="*/ 2504536 w 2548107"/>
                  <a:gd name="connsiteY13" fmla="*/ 786947 h 824291"/>
                  <a:gd name="connsiteX14" fmla="*/ 2468131 w 2548107"/>
                  <a:gd name="connsiteY14" fmla="*/ 824291 h 824291"/>
                  <a:gd name="connsiteX0" fmla="*/ 2351915 w 2548107"/>
                  <a:gd name="connsiteY0" fmla="*/ 813044 h 824291"/>
                  <a:gd name="connsiteX1" fmla="*/ 189921 w 2548107"/>
                  <a:gd name="connsiteY1" fmla="*/ 813044 h 824291"/>
                  <a:gd name="connsiteX2" fmla="*/ 95109 w 2548107"/>
                  <a:gd name="connsiteY2" fmla="*/ 701318 h 824291"/>
                  <a:gd name="connsiteX3" fmla="*/ 154215 w 2548107"/>
                  <a:gd name="connsiteY3" fmla="*/ 622540 h 824291"/>
                  <a:gd name="connsiteX4" fmla="*/ 188982 w 2548107"/>
                  <a:gd name="connsiteY4" fmla="*/ 290292 h 824291"/>
                  <a:gd name="connsiteX5" fmla="*/ 189921 w 2548107"/>
                  <a:gd name="connsiteY5" fmla="*/ 0 h 824291"/>
                  <a:gd name="connsiteX6" fmla="*/ 2351915 w 2548107"/>
                  <a:gd name="connsiteY6" fmla="*/ 0 h 824291"/>
                  <a:gd name="connsiteX7" fmla="*/ 2337780 w 2548107"/>
                  <a:gd name="connsiteY7" fmla="*/ 377791 h 824291"/>
                  <a:gd name="connsiteX8" fmla="*/ 2362098 w 2548107"/>
                  <a:gd name="connsiteY8" fmla="*/ 475069 h 824291"/>
                  <a:gd name="connsiteX9" fmla="*/ 2309835 w 2548107"/>
                  <a:gd name="connsiteY9" fmla="*/ 548471 h 824291"/>
                  <a:gd name="connsiteX10" fmla="*/ 2437146 w 2548107"/>
                  <a:gd name="connsiteY10" fmla="*/ 666196 h 824291"/>
                  <a:gd name="connsiteX11" fmla="*/ 2518442 w 2548107"/>
                  <a:gd name="connsiteY11" fmla="*/ 735570 h 824291"/>
                  <a:gd name="connsiteX12" fmla="*/ 2544852 w 2548107"/>
                  <a:gd name="connsiteY12" fmla="*/ 756075 h 824291"/>
                  <a:gd name="connsiteX13" fmla="*/ 2504536 w 2548107"/>
                  <a:gd name="connsiteY13" fmla="*/ 786947 h 824291"/>
                  <a:gd name="connsiteX14" fmla="*/ 2468131 w 2548107"/>
                  <a:gd name="connsiteY14" fmla="*/ 824291 h 824291"/>
                  <a:gd name="connsiteX0" fmla="*/ 2351915 w 2548107"/>
                  <a:gd name="connsiteY0" fmla="*/ 813044 h 824291"/>
                  <a:gd name="connsiteX1" fmla="*/ 189921 w 2548107"/>
                  <a:gd name="connsiteY1" fmla="*/ 813044 h 824291"/>
                  <a:gd name="connsiteX2" fmla="*/ 95109 w 2548107"/>
                  <a:gd name="connsiteY2" fmla="*/ 701318 h 824291"/>
                  <a:gd name="connsiteX3" fmla="*/ 119447 w 2548107"/>
                  <a:gd name="connsiteY3" fmla="*/ 656791 h 824291"/>
                  <a:gd name="connsiteX4" fmla="*/ 154215 w 2548107"/>
                  <a:gd name="connsiteY4" fmla="*/ 622540 h 824291"/>
                  <a:gd name="connsiteX5" fmla="*/ 188982 w 2548107"/>
                  <a:gd name="connsiteY5" fmla="*/ 290292 h 824291"/>
                  <a:gd name="connsiteX6" fmla="*/ 189921 w 2548107"/>
                  <a:gd name="connsiteY6" fmla="*/ 0 h 824291"/>
                  <a:gd name="connsiteX7" fmla="*/ 2351915 w 2548107"/>
                  <a:gd name="connsiteY7" fmla="*/ 0 h 824291"/>
                  <a:gd name="connsiteX8" fmla="*/ 2337780 w 2548107"/>
                  <a:gd name="connsiteY8" fmla="*/ 377791 h 824291"/>
                  <a:gd name="connsiteX9" fmla="*/ 2362098 w 2548107"/>
                  <a:gd name="connsiteY9" fmla="*/ 475069 h 824291"/>
                  <a:gd name="connsiteX10" fmla="*/ 2309835 w 2548107"/>
                  <a:gd name="connsiteY10" fmla="*/ 548471 h 824291"/>
                  <a:gd name="connsiteX11" fmla="*/ 2437146 w 2548107"/>
                  <a:gd name="connsiteY11" fmla="*/ 666196 h 824291"/>
                  <a:gd name="connsiteX12" fmla="*/ 2518442 w 2548107"/>
                  <a:gd name="connsiteY12" fmla="*/ 735570 h 824291"/>
                  <a:gd name="connsiteX13" fmla="*/ 2544852 w 2548107"/>
                  <a:gd name="connsiteY13" fmla="*/ 756075 h 824291"/>
                  <a:gd name="connsiteX14" fmla="*/ 2504536 w 2548107"/>
                  <a:gd name="connsiteY14" fmla="*/ 786947 h 824291"/>
                  <a:gd name="connsiteX15" fmla="*/ 2468131 w 2548107"/>
                  <a:gd name="connsiteY15" fmla="*/ 824291 h 824291"/>
                  <a:gd name="connsiteX0" fmla="*/ 2351915 w 2548107"/>
                  <a:gd name="connsiteY0" fmla="*/ 813044 h 824291"/>
                  <a:gd name="connsiteX1" fmla="*/ 189921 w 2548107"/>
                  <a:gd name="connsiteY1" fmla="*/ 813044 h 824291"/>
                  <a:gd name="connsiteX2" fmla="*/ 95109 w 2548107"/>
                  <a:gd name="connsiteY2" fmla="*/ 701318 h 824291"/>
                  <a:gd name="connsiteX3" fmla="*/ 119447 w 2548107"/>
                  <a:gd name="connsiteY3" fmla="*/ 656791 h 824291"/>
                  <a:gd name="connsiteX4" fmla="*/ 154215 w 2548107"/>
                  <a:gd name="connsiteY4" fmla="*/ 622540 h 824291"/>
                  <a:gd name="connsiteX5" fmla="*/ 223751 w 2548107"/>
                  <a:gd name="connsiteY5" fmla="*/ 526632 h 824291"/>
                  <a:gd name="connsiteX6" fmla="*/ 188982 w 2548107"/>
                  <a:gd name="connsiteY6" fmla="*/ 290292 h 824291"/>
                  <a:gd name="connsiteX7" fmla="*/ 189921 w 2548107"/>
                  <a:gd name="connsiteY7" fmla="*/ 0 h 824291"/>
                  <a:gd name="connsiteX8" fmla="*/ 2351915 w 2548107"/>
                  <a:gd name="connsiteY8" fmla="*/ 0 h 824291"/>
                  <a:gd name="connsiteX9" fmla="*/ 2337780 w 2548107"/>
                  <a:gd name="connsiteY9" fmla="*/ 377791 h 824291"/>
                  <a:gd name="connsiteX10" fmla="*/ 2362098 w 2548107"/>
                  <a:gd name="connsiteY10" fmla="*/ 475069 h 824291"/>
                  <a:gd name="connsiteX11" fmla="*/ 2309835 w 2548107"/>
                  <a:gd name="connsiteY11" fmla="*/ 548471 h 824291"/>
                  <a:gd name="connsiteX12" fmla="*/ 2437146 w 2548107"/>
                  <a:gd name="connsiteY12" fmla="*/ 666196 h 824291"/>
                  <a:gd name="connsiteX13" fmla="*/ 2518442 w 2548107"/>
                  <a:gd name="connsiteY13" fmla="*/ 735570 h 824291"/>
                  <a:gd name="connsiteX14" fmla="*/ 2544852 w 2548107"/>
                  <a:gd name="connsiteY14" fmla="*/ 756075 h 824291"/>
                  <a:gd name="connsiteX15" fmla="*/ 2504536 w 2548107"/>
                  <a:gd name="connsiteY15" fmla="*/ 786947 h 824291"/>
                  <a:gd name="connsiteX16" fmla="*/ 2468131 w 2548107"/>
                  <a:gd name="connsiteY16" fmla="*/ 824291 h 824291"/>
                  <a:gd name="connsiteX0" fmla="*/ 2351915 w 2548107"/>
                  <a:gd name="connsiteY0" fmla="*/ 813044 h 824291"/>
                  <a:gd name="connsiteX1" fmla="*/ 189921 w 2548107"/>
                  <a:gd name="connsiteY1" fmla="*/ 813044 h 824291"/>
                  <a:gd name="connsiteX2" fmla="*/ 95109 w 2548107"/>
                  <a:gd name="connsiteY2" fmla="*/ 701318 h 824291"/>
                  <a:gd name="connsiteX3" fmla="*/ 119447 w 2548107"/>
                  <a:gd name="connsiteY3" fmla="*/ 656791 h 824291"/>
                  <a:gd name="connsiteX4" fmla="*/ 154215 w 2548107"/>
                  <a:gd name="connsiteY4" fmla="*/ 622540 h 824291"/>
                  <a:gd name="connsiteX5" fmla="*/ 223751 w 2548107"/>
                  <a:gd name="connsiteY5" fmla="*/ 526632 h 824291"/>
                  <a:gd name="connsiteX6" fmla="*/ 185507 w 2548107"/>
                  <a:gd name="connsiteY6" fmla="*/ 427301 h 824291"/>
                  <a:gd name="connsiteX7" fmla="*/ 188982 w 2548107"/>
                  <a:gd name="connsiteY7" fmla="*/ 290292 h 824291"/>
                  <a:gd name="connsiteX8" fmla="*/ 189921 w 2548107"/>
                  <a:gd name="connsiteY8" fmla="*/ 0 h 824291"/>
                  <a:gd name="connsiteX9" fmla="*/ 2351915 w 2548107"/>
                  <a:gd name="connsiteY9" fmla="*/ 0 h 824291"/>
                  <a:gd name="connsiteX10" fmla="*/ 2337780 w 2548107"/>
                  <a:gd name="connsiteY10" fmla="*/ 377791 h 824291"/>
                  <a:gd name="connsiteX11" fmla="*/ 2362098 w 2548107"/>
                  <a:gd name="connsiteY11" fmla="*/ 475069 h 824291"/>
                  <a:gd name="connsiteX12" fmla="*/ 2309835 w 2548107"/>
                  <a:gd name="connsiteY12" fmla="*/ 548471 h 824291"/>
                  <a:gd name="connsiteX13" fmla="*/ 2437146 w 2548107"/>
                  <a:gd name="connsiteY13" fmla="*/ 666196 h 824291"/>
                  <a:gd name="connsiteX14" fmla="*/ 2518442 w 2548107"/>
                  <a:gd name="connsiteY14" fmla="*/ 735570 h 824291"/>
                  <a:gd name="connsiteX15" fmla="*/ 2544852 w 2548107"/>
                  <a:gd name="connsiteY15" fmla="*/ 756075 h 824291"/>
                  <a:gd name="connsiteX16" fmla="*/ 2504536 w 2548107"/>
                  <a:gd name="connsiteY16" fmla="*/ 786947 h 824291"/>
                  <a:gd name="connsiteX17" fmla="*/ 2468131 w 2548107"/>
                  <a:gd name="connsiteY17" fmla="*/ 824291 h 824291"/>
                  <a:gd name="connsiteX0" fmla="*/ 2351915 w 2548107"/>
                  <a:gd name="connsiteY0" fmla="*/ 813044 h 824291"/>
                  <a:gd name="connsiteX1" fmla="*/ 189921 w 2548107"/>
                  <a:gd name="connsiteY1" fmla="*/ 813044 h 824291"/>
                  <a:gd name="connsiteX2" fmla="*/ 95109 w 2548107"/>
                  <a:gd name="connsiteY2" fmla="*/ 701318 h 824291"/>
                  <a:gd name="connsiteX3" fmla="*/ 119447 w 2548107"/>
                  <a:gd name="connsiteY3" fmla="*/ 656791 h 824291"/>
                  <a:gd name="connsiteX4" fmla="*/ 154215 w 2548107"/>
                  <a:gd name="connsiteY4" fmla="*/ 622540 h 824291"/>
                  <a:gd name="connsiteX5" fmla="*/ 223751 w 2548107"/>
                  <a:gd name="connsiteY5" fmla="*/ 526632 h 824291"/>
                  <a:gd name="connsiteX6" fmla="*/ 185507 w 2548107"/>
                  <a:gd name="connsiteY6" fmla="*/ 427301 h 824291"/>
                  <a:gd name="connsiteX7" fmla="*/ 188982 w 2548107"/>
                  <a:gd name="connsiteY7" fmla="*/ 290292 h 824291"/>
                  <a:gd name="connsiteX8" fmla="*/ 189921 w 2548107"/>
                  <a:gd name="connsiteY8" fmla="*/ 0 h 824291"/>
                  <a:gd name="connsiteX9" fmla="*/ 2351915 w 2548107"/>
                  <a:gd name="connsiteY9" fmla="*/ 0 h 824291"/>
                  <a:gd name="connsiteX10" fmla="*/ 2337780 w 2548107"/>
                  <a:gd name="connsiteY10" fmla="*/ 377791 h 824291"/>
                  <a:gd name="connsiteX11" fmla="*/ 2362098 w 2548107"/>
                  <a:gd name="connsiteY11" fmla="*/ 475069 h 824291"/>
                  <a:gd name="connsiteX12" fmla="*/ 2309835 w 2548107"/>
                  <a:gd name="connsiteY12" fmla="*/ 548471 h 824291"/>
                  <a:gd name="connsiteX13" fmla="*/ 2437146 w 2548107"/>
                  <a:gd name="connsiteY13" fmla="*/ 666196 h 824291"/>
                  <a:gd name="connsiteX14" fmla="*/ 2518442 w 2548107"/>
                  <a:gd name="connsiteY14" fmla="*/ 735570 h 824291"/>
                  <a:gd name="connsiteX15" fmla="*/ 2544852 w 2548107"/>
                  <a:gd name="connsiteY15" fmla="*/ 756075 h 824291"/>
                  <a:gd name="connsiteX16" fmla="*/ 2504536 w 2548107"/>
                  <a:gd name="connsiteY16" fmla="*/ 786947 h 824291"/>
                  <a:gd name="connsiteX17" fmla="*/ 2468131 w 2548107"/>
                  <a:gd name="connsiteY17" fmla="*/ 824291 h 824291"/>
                  <a:gd name="connsiteX0" fmla="*/ 2359732 w 2555924"/>
                  <a:gd name="connsiteY0" fmla="*/ 813044 h 824291"/>
                  <a:gd name="connsiteX1" fmla="*/ 197738 w 2555924"/>
                  <a:gd name="connsiteY1" fmla="*/ 813044 h 824291"/>
                  <a:gd name="connsiteX2" fmla="*/ 82065 w 2555924"/>
                  <a:gd name="connsiteY2" fmla="*/ 701318 h 824291"/>
                  <a:gd name="connsiteX3" fmla="*/ 127264 w 2555924"/>
                  <a:gd name="connsiteY3" fmla="*/ 656791 h 824291"/>
                  <a:gd name="connsiteX4" fmla="*/ 162032 w 2555924"/>
                  <a:gd name="connsiteY4" fmla="*/ 622540 h 824291"/>
                  <a:gd name="connsiteX5" fmla="*/ 231568 w 2555924"/>
                  <a:gd name="connsiteY5" fmla="*/ 526632 h 824291"/>
                  <a:gd name="connsiteX6" fmla="*/ 193324 w 2555924"/>
                  <a:gd name="connsiteY6" fmla="*/ 427301 h 824291"/>
                  <a:gd name="connsiteX7" fmla="*/ 196799 w 2555924"/>
                  <a:gd name="connsiteY7" fmla="*/ 290292 h 824291"/>
                  <a:gd name="connsiteX8" fmla="*/ 197738 w 2555924"/>
                  <a:gd name="connsiteY8" fmla="*/ 0 h 824291"/>
                  <a:gd name="connsiteX9" fmla="*/ 2359732 w 2555924"/>
                  <a:gd name="connsiteY9" fmla="*/ 0 h 824291"/>
                  <a:gd name="connsiteX10" fmla="*/ 2345597 w 2555924"/>
                  <a:gd name="connsiteY10" fmla="*/ 377791 h 824291"/>
                  <a:gd name="connsiteX11" fmla="*/ 2369915 w 2555924"/>
                  <a:gd name="connsiteY11" fmla="*/ 475069 h 824291"/>
                  <a:gd name="connsiteX12" fmla="*/ 2317652 w 2555924"/>
                  <a:gd name="connsiteY12" fmla="*/ 548471 h 824291"/>
                  <a:gd name="connsiteX13" fmla="*/ 2444963 w 2555924"/>
                  <a:gd name="connsiteY13" fmla="*/ 666196 h 824291"/>
                  <a:gd name="connsiteX14" fmla="*/ 2526259 w 2555924"/>
                  <a:gd name="connsiteY14" fmla="*/ 735570 h 824291"/>
                  <a:gd name="connsiteX15" fmla="*/ 2552669 w 2555924"/>
                  <a:gd name="connsiteY15" fmla="*/ 756075 h 824291"/>
                  <a:gd name="connsiteX16" fmla="*/ 2512353 w 2555924"/>
                  <a:gd name="connsiteY16" fmla="*/ 786947 h 824291"/>
                  <a:gd name="connsiteX17" fmla="*/ 2475948 w 2555924"/>
                  <a:gd name="connsiteY17" fmla="*/ 824291 h 824291"/>
                  <a:gd name="connsiteX0" fmla="*/ 2389039 w 2585231"/>
                  <a:gd name="connsiteY0" fmla="*/ 813044 h 824291"/>
                  <a:gd name="connsiteX1" fmla="*/ 227045 w 2585231"/>
                  <a:gd name="connsiteY1" fmla="*/ 813044 h 824291"/>
                  <a:gd name="connsiteX2" fmla="*/ 52267 w 2585231"/>
                  <a:gd name="connsiteY2" fmla="*/ 783524 h 824291"/>
                  <a:gd name="connsiteX3" fmla="*/ 111372 w 2585231"/>
                  <a:gd name="connsiteY3" fmla="*/ 701318 h 824291"/>
                  <a:gd name="connsiteX4" fmla="*/ 156571 w 2585231"/>
                  <a:gd name="connsiteY4" fmla="*/ 656791 h 824291"/>
                  <a:gd name="connsiteX5" fmla="*/ 191339 w 2585231"/>
                  <a:gd name="connsiteY5" fmla="*/ 622540 h 824291"/>
                  <a:gd name="connsiteX6" fmla="*/ 260875 w 2585231"/>
                  <a:gd name="connsiteY6" fmla="*/ 526632 h 824291"/>
                  <a:gd name="connsiteX7" fmla="*/ 222631 w 2585231"/>
                  <a:gd name="connsiteY7" fmla="*/ 427301 h 824291"/>
                  <a:gd name="connsiteX8" fmla="*/ 226106 w 2585231"/>
                  <a:gd name="connsiteY8" fmla="*/ 290292 h 824291"/>
                  <a:gd name="connsiteX9" fmla="*/ 227045 w 2585231"/>
                  <a:gd name="connsiteY9" fmla="*/ 0 h 824291"/>
                  <a:gd name="connsiteX10" fmla="*/ 2389039 w 2585231"/>
                  <a:gd name="connsiteY10" fmla="*/ 0 h 824291"/>
                  <a:gd name="connsiteX11" fmla="*/ 2374904 w 2585231"/>
                  <a:gd name="connsiteY11" fmla="*/ 377791 h 824291"/>
                  <a:gd name="connsiteX12" fmla="*/ 2399222 w 2585231"/>
                  <a:gd name="connsiteY12" fmla="*/ 475069 h 824291"/>
                  <a:gd name="connsiteX13" fmla="*/ 2346959 w 2585231"/>
                  <a:gd name="connsiteY13" fmla="*/ 548471 h 824291"/>
                  <a:gd name="connsiteX14" fmla="*/ 2474270 w 2585231"/>
                  <a:gd name="connsiteY14" fmla="*/ 666196 h 824291"/>
                  <a:gd name="connsiteX15" fmla="*/ 2555566 w 2585231"/>
                  <a:gd name="connsiteY15" fmla="*/ 735570 h 824291"/>
                  <a:gd name="connsiteX16" fmla="*/ 2581976 w 2585231"/>
                  <a:gd name="connsiteY16" fmla="*/ 756075 h 824291"/>
                  <a:gd name="connsiteX17" fmla="*/ 2541660 w 2585231"/>
                  <a:gd name="connsiteY17" fmla="*/ 786947 h 824291"/>
                  <a:gd name="connsiteX18" fmla="*/ 2505255 w 2585231"/>
                  <a:gd name="connsiteY18" fmla="*/ 824291 h 824291"/>
                  <a:gd name="connsiteX0" fmla="*/ 2381555 w 2577747"/>
                  <a:gd name="connsiteY0" fmla="*/ 813044 h 824291"/>
                  <a:gd name="connsiteX1" fmla="*/ 219561 w 2577747"/>
                  <a:gd name="connsiteY1" fmla="*/ 813044 h 824291"/>
                  <a:gd name="connsiteX2" fmla="*/ 62167 w 2577747"/>
                  <a:gd name="connsiteY2" fmla="*/ 759547 h 824291"/>
                  <a:gd name="connsiteX3" fmla="*/ 103888 w 2577747"/>
                  <a:gd name="connsiteY3" fmla="*/ 701318 h 824291"/>
                  <a:gd name="connsiteX4" fmla="*/ 149087 w 2577747"/>
                  <a:gd name="connsiteY4" fmla="*/ 656791 h 824291"/>
                  <a:gd name="connsiteX5" fmla="*/ 183855 w 2577747"/>
                  <a:gd name="connsiteY5" fmla="*/ 622540 h 824291"/>
                  <a:gd name="connsiteX6" fmla="*/ 253391 w 2577747"/>
                  <a:gd name="connsiteY6" fmla="*/ 526632 h 824291"/>
                  <a:gd name="connsiteX7" fmla="*/ 215147 w 2577747"/>
                  <a:gd name="connsiteY7" fmla="*/ 427301 h 824291"/>
                  <a:gd name="connsiteX8" fmla="*/ 218622 w 2577747"/>
                  <a:gd name="connsiteY8" fmla="*/ 290292 h 824291"/>
                  <a:gd name="connsiteX9" fmla="*/ 219561 w 2577747"/>
                  <a:gd name="connsiteY9" fmla="*/ 0 h 824291"/>
                  <a:gd name="connsiteX10" fmla="*/ 2381555 w 2577747"/>
                  <a:gd name="connsiteY10" fmla="*/ 0 h 824291"/>
                  <a:gd name="connsiteX11" fmla="*/ 2367420 w 2577747"/>
                  <a:gd name="connsiteY11" fmla="*/ 377791 h 824291"/>
                  <a:gd name="connsiteX12" fmla="*/ 2391738 w 2577747"/>
                  <a:gd name="connsiteY12" fmla="*/ 475069 h 824291"/>
                  <a:gd name="connsiteX13" fmla="*/ 2339475 w 2577747"/>
                  <a:gd name="connsiteY13" fmla="*/ 548471 h 824291"/>
                  <a:gd name="connsiteX14" fmla="*/ 2466786 w 2577747"/>
                  <a:gd name="connsiteY14" fmla="*/ 666196 h 824291"/>
                  <a:gd name="connsiteX15" fmla="*/ 2548082 w 2577747"/>
                  <a:gd name="connsiteY15" fmla="*/ 735570 h 824291"/>
                  <a:gd name="connsiteX16" fmla="*/ 2574492 w 2577747"/>
                  <a:gd name="connsiteY16" fmla="*/ 756075 h 824291"/>
                  <a:gd name="connsiteX17" fmla="*/ 2534176 w 2577747"/>
                  <a:gd name="connsiteY17" fmla="*/ 786947 h 824291"/>
                  <a:gd name="connsiteX18" fmla="*/ 2497771 w 2577747"/>
                  <a:gd name="connsiteY18" fmla="*/ 824291 h 824291"/>
                  <a:gd name="connsiteX0" fmla="*/ 2383012 w 2579204"/>
                  <a:gd name="connsiteY0" fmla="*/ 813044 h 824291"/>
                  <a:gd name="connsiteX1" fmla="*/ 221018 w 2579204"/>
                  <a:gd name="connsiteY1" fmla="*/ 813044 h 824291"/>
                  <a:gd name="connsiteX2" fmla="*/ 60147 w 2579204"/>
                  <a:gd name="connsiteY2" fmla="*/ 769822 h 824291"/>
                  <a:gd name="connsiteX3" fmla="*/ 105345 w 2579204"/>
                  <a:gd name="connsiteY3" fmla="*/ 701318 h 824291"/>
                  <a:gd name="connsiteX4" fmla="*/ 150544 w 2579204"/>
                  <a:gd name="connsiteY4" fmla="*/ 656791 h 824291"/>
                  <a:gd name="connsiteX5" fmla="*/ 185312 w 2579204"/>
                  <a:gd name="connsiteY5" fmla="*/ 622540 h 824291"/>
                  <a:gd name="connsiteX6" fmla="*/ 254848 w 2579204"/>
                  <a:gd name="connsiteY6" fmla="*/ 526632 h 824291"/>
                  <a:gd name="connsiteX7" fmla="*/ 216604 w 2579204"/>
                  <a:gd name="connsiteY7" fmla="*/ 427301 h 824291"/>
                  <a:gd name="connsiteX8" fmla="*/ 220079 w 2579204"/>
                  <a:gd name="connsiteY8" fmla="*/ 290292 h 824291"/>
                  <a:gd name="connsiteX9" fmla="*/ 221018 w 2579204"/>
                  <a:gd name="connsiteY9" fmla="*/ 0 h 824291"/>
                  <a:gd name="connsiteX10" fmla="*/ 2383012 w 2579204"/>
                  <a:gd name="connsiteY10" fmla="*/ 0 h 824291"/>
                  <a:gd name="connsiteX11" fmla="*/ 2368877 w 2579204"/>
                  <a:gd name="connsiteY11" fmla="*/ 377791 h 824291"/>
                  <a:gd name="connsiteX12" fmla="*/ 2393195 w 2579204"/>
                  <a:gd name="connsiteY12" fmla="*/ 475069 h 824291"/>
                  <a:gd name="connsiteX13" fmla="*/ 2340932 w 2579204"/>
                  <a:gd name="connsiteY13" fmla="*/ 548471 h 824291"/>
                  <a:gd name="connsiteX14" fmla="*/ 2468243 w 2579204"/>
                  <a:gd name="connsiteY14" fmla="*/ 666196 h 824291"/>
                  <a:gd name="connsiteX15" fmla="*/ 2549539 w 2579204"/>
                  <a:gd name="connsiteY15" fmla="*/ 735570 h 824291"/>
                  <a:gd name="connsiteX16" fmla="*/ 2575949 w 2579204"/>
                  <a:gd name="connsiteY16" fmla="*/ 756075 h 824291"/>
                  <a:gd name="connsiteX17" fmla="*/ 2535633 w 2579204"/>
                  <a:gd name="connsiteY17" fmla="*/ 786947 h 824291"/>
                  <a:gd name="connsiteX18" fmla="*/ 2499228 w 2579204"/>
                  <a:gd name="connsiteY18" fmla="*/ 824291 h 824291"/>
                  <a:gd name="connsiteX0" fmla="*/ 2386451 w 2582643"/>
                  <a:gd name="connsiteY0" fmla="*/ 813044 h 824291"/>
                  <a:gd name="connsiteX1" fmla="*/ 224457 w 2582643"/>
                  <a:gd name="connsiteY1" fmla="*/ 813044 h 824291"/>
                  <a:gd name="connsiteX2" fmla="*/ 49680 w 2582643"/>
                  <a:gd name="connsiteY2" fmla="*/ 804074 h 824291"/>
                  <a:gd name="connsiteX3" fmla="*/ 63586 w 2582643"/>
                  <a:gd name="connsiteY3" fmla="*/ 769822 h 824291"/>
                  <a:gd name="connsiteX4" fmla="*/ 108784 w 2582643"/>
                  <a:gd name="connsiteY4" fmla="*/ 701318 h 824291"/>
                  <a:gd name="connsiteX5" fmla="*/ 153983 w 2582643"/>
                  <a:gd name="connsiteY5" fmla="*/ 656791 h 824291"/>
                  <a:gd name="connsiteX6" fmla="*/ 188751 w 2582643"/>
                  <a:gd name="connsiteY6" fmla="*/ 622540 h 824291"/>
                  <a:gd name="connsiteX7" fmla="*/ 258287 w 2582643"/>
                  <a:gd name="connsiteY7" fmla="*/ 526632 h 824291"/>
                  <a:gd name="connsiteX8" fmla="*/ 220043 w 2582643"/>
                  <a:gd name="connsiteY8" fmla="*/ 427301 h 824291"/>
                  <a:gd name="connsiteX9" fmla="*/ 223518 w 2582643"/>
                  <a:gd name="connsiteY9" fmla="*/ 290292 h 824291"/>
                  <a:gd name="connsiteX10" fmla="*/ 224457 w 2582643"/>
                  <a:gd name="connsiteY10" fmla="*/ 0 h 824291"/>
                  <a:gd name="connsiteX11" fmla="*/ 2386451 w 2582643"/>
                  <a:gd name="connsiteY11" fmla="*/ 0 h 824291"/>
                  <a:gd name="connsiteX12" fmla="*/ 2372316 w 2582643"/>
                  <a:gd name="connsiteY12" fmla="*/ 377791 h 824291"/>
                  <a:gd name="connsiteX13" fmla="*/ 2396634 w 2582643"/>
                  <a:gd name="connsiteY13" fmla="*/ 475069 h 824291"/>
                  <a:gd name="connsiteX14" fmla="*/ 2344371 w 2582643"/>
                  <a:gd name="connsiteY14" fmla="*/ 548471 h 824291"/>
                  <a:gd name="connsiteX15" fmla="*/ 2471682 w 2582643"/>
                  <a:gd name="connsiteY15" fmla="*/ 666196 h 824291"/>
                  <a:gd name="connsiteX16" fmla="*/ 2552978 w 2582643"/>
                  <a:gd name="connsiteY16" fmla="*/ 735570 h 824291"/>
                  <a:gd name="connsiteX17" fmla="*/ 2579388 w 2582643"/>
                  <a:gd name="connsiteY17" fmla="*/ 756075 h 824291"/>
                  <a:gd name="connsiteX18" fmla="*/ 2539072 w 2582643"/>
                  <a:gd name="connsiteY18" fmla="*/ 786947 h 824291"/>
                  <a:gd name="connsiteX19" fmla="*/ 2502667 w 2582643"/>
                  <a:gd name="connsiteY19" fmla="*/ 824291 h 824291"/>
                  <a:gd name="connsiteX0" fmla="*/ 2362018 w 2558210"/>
                  <a:gd name="connsiteY0" fmla="*/ 813044 h 824291"/>
                  <a:gd name="connsiteX1" fmla="*/ 200024 w 2558210"/>
                  <a:gd name="connsiteY1" fmla="*/ 813044 h 824291"/>
                  <a:gd name="connsiteX2" fmla="*/ 87829 w 2558210"/>
                  <a:gd name="connsiteY2" fmla="*/ 804074 h 824291"/>
                  <a:gd name="connsiteX3" fmla="*/ 39153 w 2558210"/>
                  <a:gd name="connsiteY3" fmla="*/ 769822 h 824291"/>
                  <a:gd name="connsiteX4" fmla="*/ 84351 w 2558210"/>
                  <a:gd name="connsiteY4" fmla="*/ 701318 h 824291"/>
                  <a:gd name="connsiteX5" fmla="*/ 129550 w 2558210"/>
                  <a:gd name="connsiteY5" fmla="*/ 656791 h 824291"/>
                  <a:gd name="connsiteX6" fmla="*/ 164318 w 2558210"/>
                  <a:gd name="connsiteY6" fmla="*/ 622540 h 824291"/>
                  <a:gd name="connsiteX7" fmla="*/ 233854 w 2558210"/>
                  <a:gd name="connsiteY7" fmla="*/ 526632 h 824291"/>
                  <a:gd name="connsiteX8" fmla="*/ 195610 w 2558210"/>
                  <a:gd name="connsiteY8" fmla="*/ 427301 h 824291"/>
                  <a:gd name="connsiteX9" fmla="*/ 199085 w 2558210"/>
                  <a:gd name="connsiteY9" fmla="*/ 290292 h 824291"/>
                  <a:gd name="connsiteX10" fmla="*/ 200024 w 2558210"/>
                  <a:gd name="connsiteY10" fmla="*/ 0 h 824291"/>
                  <a:gd name="connsiteX11" fmla="*/ 2362018 w 2558210"/>
                  <a:gd name="connsiteY11" fmla="*/ 0 h 824291"/>
                  <a:gd name="connsiteX12" fmla="*/ 2347883 w 2558210"/>
                  <a:gd name="connsiteY12" fmla="*/ 377791 h 824291"/>
                  <a:gd name="connsiteX13" fmla="*/ 2372201 w 2558210"/>
                  <a:gd name="connsiteY13" fmla="*/ 475069 h 824291"/>
                  <a:gd name="connsiteX14" fmla="*/ 2319938 w 2558210"/>
                  <a:gd name="connsiteY14" fmla="*/ 548471 h 824291"/>
                  <a:gd name="connsiteX15" fmla="*/ 2447249 w 2558210"/>
                  <a:gd name="connsiteY15" fmla="*/ 666196 h 824291"/>
                  <a:gd name="connsiteX16" fmla="*/ 2528545 w 2558210"/>
                  <a:gd name="connsiteY16" fmla="*/ 735570 h 824291"/>
                  <a:gd name="connsiteX17" fmla="*/ 2554955 w 2558210"/>
                  <a:gd name="connsiteY17" fmla="*/ 756075 h 824291"/>
                  <a:gd name="connsiteX18" fmla="*/ 2514639 w 2558210"/>
                  <a:gd name="connsiteY18" fmla="*/ 786947 h 824291"/>
                  <a:gd name="connsiteX19" fmla="*/ 2478234 w 2558210"/>
                  <a:gd name="connsiteY19" fmla="*/ 824291 h 824291"/>
                  <a:gd name="connsiteX0" fmla="*/ 2362018 w 2558210"/>
                  <a:gd name="connsiteY0" fmla="*/ 813044 h 824291"/>
                  <a:gd name="connsiteX1" fmla="*/ 200024 w 2558210"/>
                  <a:gd name="connsiteY1" fmla="*/ 813044 h 824291"/>
                  <a:gd name="connsiteX2" fmla="*/ 87829 w 2558210"/>
                  <a:gd name="connsiteY2" fmla="*/ 804074 h 824291"/>
                  <a:gd name="connsiteX3" fmla="*/ 39153 w 2558210"/>
                  <a:gd name="connsiteY3" fmla="*/ 769822 h 824291"/>
                  <a:gd name="connsiteX4" fmla="*/ 84351 w 2558210"/>
                  <a:gd name="connsiteY4" fmla="*/ 701318 h 824291"/>
                  <a:gd name="connsiteX5" fmla="*/ 129550 w 2558210"/>
                  <a:gd name="connsiteY5" fmla="*/ 656791 h 824291"/>
                  <a:gd name="connsiteX6" fmla="*/ 164318 w 2558210"/>
                  <a:gd name="connsiteY6" fmla="*/ 622540 h 824291"/>
                  <a:gd name="connsiteX7" fmla="*/ 233854 w 2558210"/>
                  <a:gd name="connsiteY7" fmla="*/ 526632 h 824291"/>
                  <a:gd name="connsiteX8" fmla="*/ 195610 w 2558210"/>
                  <a:gd name="connsiteY8" fmla="*/ 427301 h 824291"/>
                  <a:gd name="connsiteX9" fmla="*/ 199085 w 2558210"/>
                  <a:gd name="connsiteY9" fmla="*/ 290292 h 824291"/>
                  <a:gd name="connsiteX10" fmla="*/ 200024 w 2558210"/>
                  <a:gd name="connsiteY10" fmla="*/ 0 h 824291"/>
                  <a:gd name="connsiteX11" fmla="*/ 2362018 w 2558210"/>
                  <a:gd name="connsiteY11" fmla="*/ 0 h 824291"/>
                  <a:gd name="connsiteX12" fmla="*/ 2347883 w 2558210"/>
                  <a:gd name="connsiteY12" fmla="*/ 377791 h 824291"/>
                  <a:gd name="connsiteX13" fmla="*/ 2387788 w 2558210"/>
                  <a:gd name="connsiteY13" fmla="*/ 469950 h 824291"/>
                  <a:gd name="connsiteX14" fmla="*/ 2319938 w 2558210"/>
                  <a:gd name="connsiteY14" fmla="*/ 548471 h 824291"/>
                  <a:gd name="connsiteX15" fmla="*/ 2447249 w 2558210"/>
                  <a:gd name="connsiteY15" fmla="*/ 666196 h 824291"/>
                  <a:gd name="connsiteX16" fmla="*/ 2528545 w 2558210"/>
                  <a:gd name="connsiteY16" fmla="*/ 735570 h 824291"/>
                  <a:gd name="connsiteX17" fmla="*/ 2554955 w 2558210"/>
                  <a:gd name="connsiteY17" fmla="*/ 756075 h 824291"/>
                  <a:gd name="connsiteX18" fmla="*/ 2514639 w 2558210"/>
                  <a:gd name="connsiteY18" fmla="*/ 786947 h 824291"/>
                  <a:gd name="connsiteX19" fmla="*/ 2478234 w 2558210"/>
                  <a:gd name="connsiteY19" fmla="*/ 824291 h 824291"/>
                  <a:gd name="connsiteX0" fmla="*/ 2362018 w 2558210"/>
                  <a:gd name="connsiteY0" fmla="*/ 813044 h 824291"/>
                  <a:gd name="connsiteX1" fmla="*/ 200024 w 2558210"/>
                  <a:gd name="connsiteY1" fmla="*/ 813044 h 824291"/>
                  <a:gd name="connsiteX2" fmla="*/ 87829 w 2558210"/>
                  <a:gd name="connsiteY2" fmla="*/ 804074 h 824291"/>
                  <a:gd name="connsiteX3" fmla="*/ 39153 w 2558210"/>
                  <a:gd name="connsiteY3" fmla="*/ 769822 h 824291"/>
                  <a:gd name="connsiteX4" fmla="*/ 84351 w 2558210"/>
                  <a:gd name="connsiteY4" fmla="*/ 701318 h 824291"/>
                  <a:gd name="connsiteX5" fmla="*/ 129550 w 2558210"/>
                  <a:gd name="connsiteY5" fmla="*/ 656791 h 824291"/>
                  <a:gd name="connsiteX6" fmla="*/ 164318 w 2558210"/>
                  <a:gd name="connsiteY6" fmla="*/ 622540 h 824291"/>
                  <a:gd name="connsiteX7" fmla="*/ 233854 w 2558210"/>
                  <a:gd name="connsiteY7" fmla="*/ 526632 h 824291"/>
                  <a:gd name="connsiteX8" fmla="*/ 195610 w 2558210"/>
                  <a:gd name="connsiteY8" fmla="*/ 427301 h 824291"/>
                  <a:gd name="connsiteX9" fmla="*/ 199085 w 2558210"/>
                  <a:gd name="connsiteY9" fmla="*/ 290292 h 824291"/>
                  <a:gd name="connsiteX10" fmla="*/ 200024 w 2558210"/>
                  <a:gd name="connsiteY10" fmla="*/ 0 h 824291"/>
                  <a:gd name="connsiteX11" fmla="*/ 2362018 w 2558210"/>
                  <a:gd name="connsiteY11" fmla="*/ 0 h 824291"/>
                  <a:gd name="connsiteX12" fmla="*/ 2347883 w 2558210"/>
                  <a:gd name="connsiteY12" fmla="*/ 377791 h 824291"/>
                  <a:gd name="connsiteX13" fmla="*/ 2387788 w 2558210"/>
                  <a:gd name="connsiteY13" fmla="*/ 469950 h 824291"/>
                  <a:gd name="connsiteX14" fmla="*/ 2319938 w 2558210"/>
                  <a:gd name="connsiteY14" fmla="*/ 548471 h 824291"/>
                  <a:gd name="connsiteX15" fmla="*/ 2447249 w 2558210"/>
                  <a:gd name="connsiteY15" fmla="*/ 666196 h 824291"/>
                  <a:gd name="connsiteX16" fmla="*/ 2528545 w 2558210"/>
                  <a:gd name="connsiteY16" fmla="*/ 735570 h 824291"/>
                  <a:gd name="connsiteX17" fmla="*/ 2554955 w 2558210"/>
                  <a:gd name="connsiteY17" fmla="*/ 756075 h 824291"/>
                  <a:gd name="connsiteX18" fmla="*/ 2514639 w 2558210"/>
                  <a:gd name="connsiteY18" fmla="*/ 786947 h 824291"/>
                  <a:gd name="connsiteX19" fmla="*/ 2478234 w 2558210"/>
                  <a:gd name="connsiteY19" fmla="*/ 824291 h 824291"/>
                  <a:gd name="connsiteX0" fmla="*/ 2362018 w 2558210"/>
                  <a:gd name="connsiteY0" fmla="*/ 813044 h 824291"/>
                  <a:gd name="connsiteX1" fmla="*/ 200024 w 2558210"/>
                  <a:gd name="connsiteY1" fmla="*/ 813044 h 824291"/>
                  <a:gd name="connsiteX2" fmla="*/ 87829 w 2558210"/>
                  <a:gd name="connsiteY2" fmla="*/ 804074 h 824291"/>
                  <a:gd name="connsiteX3" fmla="*/ 39153 w 2558210"/>
                  <a:gd name="connsiteY3" fmla="*/ 769822 h 824291"/>
                  <a:gd name="connsiteX4" fmla="*/ 84351 w 2558210"/>
                  <a:gd name="connsiteY4" fmla="*/ 701318 h 824291"/>
                  <a:gd name="connsiteX5" fmla="*/ 129550 w 2558210"/>
                  <a:gd name="connsiteY5" fmla="*/ 656791 h 824291"/>
                  <a:gd name="connsiteX6" fmla="*/ 164318 w 2558210"/>
                  <a:gd name="connsiteY6" fmla="*/ 622540 h 824291"/>
                  <a:gd name="connsiteX7" fmla="*/ 233854 w 2558210"/>
                  <a:gd name="connsiteY7" fmla="*/ 526632 h 824291"/>
                  <a:gd name="connsiteX8" fmla="*/ 195610 w 2558210"/>
                  <a:gd name="connsiteY8" fmla="*/ 427301 h 824291"/>
                  <a:gd name="connsiteX9" fmla="*/ 199085 w 2558210"/>
                  <a:gd name="connsiteY9" fmla="*/ 290292 h 824291"/>
                  <a:gd name="connsiteX10" fmla="*/ 200024 w 2558210"/>
                  <a:gd name="connsiteY10" fmla="*/ 0 h 824291"/>
                  <a:gd name="connsiteX11" fmla="*/ 2362018 w 2558210"/>
                  <a:gd name="connsiteY11" fmla="*/ 0 h 824291"/>
                  <a:gd name="connsiteX12" fmla="*/ 2347883 w 2558210"/>
                  <a:gd name="connsiteY12" fmla="*/ 377791 h 824291"/>
                  <a:gd name="connsiteX13" fmla="*/ 2387788 w 2558210"/>
                  <a:gd name="connsiteY13" fmla="*/ 469950 h 824291"/>
                  <a:gd name="connsiteX14" fmla="*/ 2319938 w 2558210"/>
                  <a:gd name="connsiteY14" fmla="*/ 548471 h 824291"/>
                  <a:gd name="connsiteX15" fmla="*/ 2447249 w 2558210"/>
                  <a:gd name="connsiteY15" fmla="*/ 666196 h 824291"/>
                  <a:gd name="connsiteX16" fmla="*/ 2528545 w 2558210"/>
                  <a:gd name="connsiteY16" fmla="*/ 735570 h 824291"/>
                  <a:gd name="connsiteX17" fmla="*/ 2554955 w 2558210"/>
                  <a:gd name="connsiteY17" fmla="*/ 756075 h 824291"/>
                  <a:gd name="connsiteX18" fmla="*/ 2514639 w 2558210"/>
                  <a:gd name="connsiteY18" fmla="*/ 786947 h 824291"/>
                  <a:gd name="connsiteX19" fmla="*/ 2478234 w 2558210"/>
                  <a:gd name="connsiteY19" fmla="*/ 824291 h 824291"/>
                  <a:gd name="connsiteX0" fmla="*/ 2362018 w 2558210"/>
                  <a:gd name="connsiteY0" fmla="*/ 813044 h 824291"/>
                  <a:gd name="connsiteX1" fmla="*/ 200024 w 2558210"/>
                  <a:gd name="connsiteY1" fmla="*/ 813044 h 824291"/>
                  <a:gd name="connsiteX2" fmla="*/ 87829 w 2558210"/>
                  <a:gd name="connsiteY2" fmla="*/ 804074 h 824291"/>
                  <a:gd name="connsiteX3" fmla="*/ 39153 w 2558210"/>
                  <a:gd name="connsiteY3" fmla="*/ 769822 h 824291"/>
                  <a:gd name="connsiteX4" fmla="*/ 84351 w 2558210"/>
                  <a:gd name="connsiteY4" fmla="*/ 701318 h 824291"/>
                  <a:gd name="connsiteX5" fmla="*/ 129550 w 2558210"/>
                  <a:gd name="connsiteY5" fmla="*/ 656791 h 824291"/>
                  <a:gd name="connsiteX6" fmla="*/ 164318 w 2558210"/>
                  <a:gd name="connsiteY6" fmla="*/ 622540 h 824291"/>
                  <a:gd name="connsiteX7" fmla="*/ 233854 w 2558210"/>
                  <a:gd name="connsiteY7" fmla="*/ 526632 h 824291"/>
                  <a:gd name="connsiteX8" fmla="*/ 195610 w 2558210"/>
                  <a:gd name="connsiteY8" fmla="*/ 427301 h 824291"/>
                  <a:gd name="connsiteX9" fmla="*/ 199085 w 2558210"/>
                  <a:gd name="connsiteY9" fmla="*/ 290292 h 824291"/>
                  <a:gd name="connsiteX10" fmla="*/ 200024 w 2558210"/>
                  <a:gd name="connsiteY10" fmla="*/ 0 h 824291"/>
                  <a:gd name="connsiteX11" fmla="*/ 2362018 w 2558210"/>
                  <a:gd name="connsiteY11" fmla="*/ 0 h 824291"/>
                  <a:gd name="connsiteX12" fmla="*/ 2347883 w 2558210"/>
                  <a:gd name="connsiteY12" fmla="*/ 377791 h 824291"/>
                  <a:gd name="connsiteX13" fmla="*/ 2377840 w 2558210"/>
                  <a:gd name="connsiteY13" fmla="*/ 415312 h 824291"/>
                  <a:gd name="connsiteX14" fmla="*/ 2387788 w 2558210"/>
                  <a:gd name="connsiteY14" fmla="*/ 469950 h 824291"/>
                  <a:gd name="connsiteX15" fmla="*/ 2319938 w 2558210"/>
                  <a:gd name="connsiteY15" fmla="*/ 548471 h 824291"/>
                  <a:gd name="connsiteX16" fmla="*/ 2447249 w 2558210"/>
                  <a:gd name="connsiteY16" fmla="*/ 666196 h 824291"/>
                  <a:gd name="connsiteX17" fmla="*/ 2528545 w 2558210"/>
                  <a:gd name="connsiteY17" fmla="*/ 735570 h 824291"/>
                  <a:gd name="connsiteX18" fmla="*/ 2554955 w 2558210"/>
                  <a:gd name="connsiteY18" fmla="*/ 756075 h 824291"/>
                  <a:gd name="connsiteX19" fmla="*/ 2514639 w 2558210"/>
                  <a:gd name="connsiteY19" fmla="*/ 786947 h 824291"/>
                  <a:gd name="connsiteX20" fmla="*/ 2478234 w 2558210"/>
                  <a:gd name="connsiteY20" fmla="*/ 824291 h 824291"/>
                  <a:gd name="connsiteX0" fmla="*/ 2362018 w 2558210"/>
                  <a:gd name="connsiteY0" fmla="*/ 813044 h 824291"/>
                  <a:gd name="connsiteX1" fmla="*/ 200024 w 2558210"/>
                  <a:gd name="connsiteY1" fmla="*/ 813044 h 824291"/>
                  <a:gd name="connsiteX2" fmla="*/ 87829 w 2558210"/>
                  <a:gd name="connsiteY2" fmla="*/ 804074 h 824291"/>
                  <a:gd name="connsiteX3" fmla="*/ 39153 w 2558210"/>
                  <a:gd name="connsiteY3" fmla="*/ 769822 h 824291"/>
                  <a:gd name="connsiteX4" fmla="*/ 84351 w 2558210"/>
                  <a:gd name="connsiteY4" fmla="*/ 701318 h 824291"/>
                  <a:gd name="connsiteX5" fmla="*/ 129550 w 2558210"/>
                  <a:gd name="connsiteY5" fmla="*/ 656791 h 824291"/>
                  <a:gd name="connsiteX6" fmla="*/ 164318 w 2558210"/>
                  <a:gd name="connsiteY6" fmla="*/ 622540 h 824291"/>
                  <a:gd name="connsiteX7" fmla="*/ 233854 w 2558210"/>
                  <a:gd name="connsiteY7" fmla="*/ 526632 h 824291"/>
                  <a:gd name="connsiteX8" fmla="*/ 195610 w 2558210"/>
                  <a:gd name="connsiteY8" fmla="*/ 427301 h 824291"/>
                  <a:gd name="connsiteX9" fmla="*/ 199085 w 2558210"/>
                  <a:gd name="connsiteY9" fmla="*/ 290292 h 824291"/>
                  <a:gd name="connsiteX10" fmla="*/ 200024 w 2558210"/>
                  <a:gd name="connsiteY10" fmla="*/ 0 h 824291"/>
                  <a:gd name="connsiteX11" fmla="*/ 2362018 w 2558210"/>
                  <a:gd name="connsiteY11" fmla="*/ 0 h 824291"/>
                  <a:gd name="connsiteX12" fmla="*/ 2347883 w 2558210"/>
                  <a:gd name="connsiteY12" fmla="*/ 377791 h 824291"/>
                  <a:gd name="connsiteX13" fmla="*/ 2357058 w 2558210"/>
                  <a:gd name="connsiteY13" fmla="*/ 425549 h 824291"/>
                  <a:gd name="connsiteX14" fmla="*/ 2387788 w 2558210"/>
                  <a:gd name="connsiteY14" fmla="*/ 469950 h 824291"/>
                  <a:gd name="connsiteX15" fmla="*/ 2319938 w 2558210"/>
                  <a:gd name="connsiteY15" fmla="*/ 548471 h 824291"/>
                  <a:gd name="connsiteX16" fmla="*/ 2447249 w 2558210"/>
                  <a:gd name="connsiteY16" fmla="*/ 666196 h 824291"/>
                  <a:gd name="connsiteX17" fmla="*/ 2528545 w 2558210"/>
                  <a:gd name="connsiteY17" fmla="*/ 735570 h 824291"/>
                  <a:gd name="connsiteX18" fmla="*/ 2554955 w 2558210"/>
                  <a:gd name="connsiteY18" fmla="*/ 756075 h 824291"/>
                  <a:gd name="connsiteX19" fmla="*/ 2514639 w 2558210"/>
                  <a:gd name="connsiteY19" fmla="*/ 786947 h 824291"/>
                  <a:gd name="connsiteX20" fmla="*/ 2478234 w 2558210"/>
                  <a:gd name="connsiteY20" fmla="*/ 824291 h 824291"/>
                  <a:gd name="connsiteX0" fmla="*/ 2362018 w 2555773"/>
                  <a:gd name="connsiteY0" fmla="*/ 813044 h 824291"/>
                  <a:gd name="connsiteX1" fmla="*/ 200024 w 2555773"/>
                  <a:gd name="connsiteY1" fmla="*/ 813044 h 824291"/>
                  <a:gd name="connsiteX2" fmla="*/ 87829 w 2555773"/>
                  <a:gd name="connsiteY2" fmla="*/ 804074 h 824291"/>
                  <a:gd name="connsiteX3" fmla="*/ 39153 w 2555773"/>
                  <a:gd name="connsiteY3" fmla="*/ 769822 h 824291"/>
                  <a:gd name="connsiteX4" fmla="*/ 84351 w 2555773"/>
                  <a:gd name="connsiteY4" fmla="*/ 701318 h 824291"/>
                  <a:gd name="connsiteX5" fmla="*/ 129550 w 2555773"/>
                  <a:gd name="connsiteY5" fmla="*/ 656791 h 824291"/>
                  <a:gd name="connsiteX6" fmla="*/ 164318 w 2555773"/>
                  <a:gd name="connsiteY6" fmla="*/ 622540 h 824291"/>
                  <a:gd name="connsiteX7" fmla="*/ 233854 w 2555773"/>
                  <a:gd name="connsiteY7" fmla="*/ 526632 h 824291"/>
                  <a:gd name="connsiteX8" fmla="*/ 195610 w 2555773"/>
                  <a:gd name="connsiteY8" fmla="*/ 427301 h 824291"/>
                  <a:gd name="connsiteX9" fmla="*/ 199085 w 2555773"/>
                  <a:gd name="connsiteY9" fmla="*/ 290292 h 824291"/>
                  <a:gd name="connsiteX10" fmla="*/ 200024 w 2555773"/>
                  <a:gd name="connsiteY10" fmla="*/ 0 h 824291"/>
                  <a:gd name="connsiteX11" fmla="*/ 2362018 w 2555773"/>
                  <a:gd name="connsiteY11" fmla="*/ 0 h 824291"/>
                  <a:gd name="connsiteX12" fmla="*/ 2347883 w 2555773"/>
                  <a:gd name="connsiteY12" fmla="*/ 377791 h 824291"/>
                  <a:gd name="connsiteX13" fmla="*/ 2357058 w 2555773"/>
                  <a:gd name="connsiteY13" fmla="*/ 425549 h 824291"/>
                  <a:gd name="connsiteX14" fmla="*/ 2387788 w 2555773"/>
                  <a:gd name="connsiteY14" fmla="*/ 469950 h 824291"/>
                  <a:gd name="connsiteX15" fmla="*/ 2319938 w 2555773"/>
                  <a:gd name="connsiteY15" fmla="*/ 548471 h 824291"/>
                  <a:gd name="connsiteX16" fmla="*/ 2447249 w 2555773"/>
                  <a:gd name="connsiteY16" fmla="*/ 666196 h 824291"/>
                  <a:gd name="connsiteX17" fmla="*/ 2528545 w 2555773"/>
                  <a:gd name="connsiteY17" fmla="*/ 735570 h 824291"/>
                  <a:gd name="connsiteX18" fmla="*/ 2554955 w 2555773"/>
                  <a:gd name="connsiteY18" fmla="*/ 756075 h 824291"/>
                  <a:gd name="connsiteX19" fmla="*/ 2478234 w 2555773"/>
                  <a:gd name="connsiteY19" fmla="*/ 824291 h 824291"/>
                  <a:gd name="connsiteX0" fmla="*/ 2362018 w 2528956"/>
                  <a:gd name="connsiteY0" fmla="*/ 813044 h 824291"/>
                  <a:gd name="connsiteX1" fmla="*/ 200024 w 2528956"/>
                  <a:gd name="connsiteY1" fmla="*/ 813044 h 824291"/>
                  <a:gd name="connsiteX2" fmla="*/ 87829 w 2528956"/>
                  <a:gd name="connsiteY2" fmla="*/ 804074 h 824291"/>
                  <a:gd name="connsiteX3" fmla="*/ 39153 w 2528956"/>
                  <a:gd name="connsiteY3" fmla="*/ 769822 h 824291"/>
                  <a:gd name="connsiteX4" fmla="*/ 84351 w 2528956"/>
                  <a:gd name="connsiteY4" fmla="*/ 701318 h 824291"/>
                  <a:gd name="connsiteX5" fmla="*/ 129550 w 2528956"/>
                  <a:gd name="connsiteY5" fmla="*/ 656791 h 824291"/>
                  <a:gd name="connsiteX6" fmla="*/ 164318 w 2528956"/>
                  <a:gd name="connsiteY6" fmla="*/ 622540 h 824291"/>
                  <a:gd name="connsiteX7" fmla="*/ 233854 w 2528956"/>
                  <a:gd name="connsiteY7" fmla="*/ 526632 h 824291"/>
                  <a:gd name="connsiteX8" fmla="*/ 195610 w 2528956"/>
                  <a:gd name="connsiteY8" fmla="*/ 427301 h 824291"/>
                  <a:gd name="connsiteX9" fmla="*/ 199085 w 2528956"/>
                  <a:gd name="connsiteY9" fmla="*/ 290292 h 824291"/>
                  <a:gd name="connsiteX10" fmla="*/ 200024 w 2528956"/>
                  <a:gd name="connsiteY10" fmla="*/ 0 h 824291"/>
                  <a:gd name="connsiteX11" fmla="*/ 2362018 w 2528956"/>
                  <a:gd name="connsiteY11" fmla="*/ 0 h 824291"/>
                  <a:gd name="connsiteX12" fmla="*/ 2347883 w 2528956"/>
                  <a:gd name="connsiteY12" fmla="*/ 377791 h 824291"/>
                  <a:gd name="connsiteX13" fmla="*/ 2357058 w 2528956"/>
                  <a:gd name="connsiteY13" fmla="*/ 425549 h 824291"/>
                  <a:gd name="connsiteX14" fmla="*/ 2387788 w 2528956"/>
                  <a:gd name="connsiteY14" fmla="*/ 469950 h 824291"/>
                  <a:gd name="connsiteX15" fmla="*/ 2319938 w 2528956"/>
                  <a:gd name="connsiteY15" fmla="*/ 548471 h 824291"/>
                  <a:gd name="connsiteX16" fmla="*/ 2447249 w 2528956"/>
                  <a:gd name="connsiteY16" fmla="*/ 666196 h 824291"/>
                  <a:gd name="connsiteX17" fmla="*/ 2528545 w 2528956"/>
                  <a:gd name="connsiteY17" fmla="*/ 735570 h 824291"/>
                  <a:gd name="connsiteX18" fmla="*/ 2478234 w 2528956"/>
                  <a:gd name="connsiteY18" fmla="*/ 824291 h 824291"/>
                  <a:gd name="connsiteX0" fmla="*/ 2362018 w 2478234"/>
                  <a:gd name="connsiteY0" fmla="*/ 813044 h 824291"/>
                  <a:gd name="connsiteX1" fmla="*/ 200024 w 2478234"/>
                  <a:gd name="connsiteY1" fmla="*/ 813044 h 824291"/>
                  <a:gd name="connsiteX2" fmla="*/ 87829 w 2478234"/>
                  <a:gd name="connsiteY2" fmla="*/ 804074 h 824291"/>
                  <a:gd name="connsiteX3" fmla="*/ 39153 w 2478234"/>
                  <a:gd name="connsiteY3" fmla="*/ 769822 h 824291"/>
                  <a:gd name="connsiteX4" fmla="*/ 84351 w 2478234"/>
                  <a:gd name="connsiteY4" fmla="*/ 701318 h 824291"/>
                  <a:gd name="connsiteX5" fmla="*/ 129550 w 2478234"/>
                  <a:gd name="connsiteY5" fmla="*/ 656791 h 824291"/>
                  <a:gd name="connsiteX6" fmla="*/ 164318 w 2478234"/>
                  <a:gd name="connsiteY6" fmla="*/ 622540 h 824291"/>
                  <a:gd name="connsiteX7" fmla="*/ 233854 w 2478234"/>
                  <a:gd name="connsiteY7" fmla="*/ 526632 h 824291"/>
                  <a:gd name="connsiteX8" fmla="*/ 195610 w 2478234"/>
                  <a:gd name="connsiteY8" fmla="*/ 427301 h 824291"/>
                  <a:gd name="connsiteX9" fmla="*/ 199085 w 2478234"/>
                  <a:gd name="connsiteY9" fmla="*/ 290292 h 824291"/>
                  <a:gd name="connsiteX10" fmla="*/ 200024 w 2478234"/>
                  <a:gd name="connsiteY10" fmla="*/ 0 h 824291"/>
                  <a:gd name="connsiteX11" fmla="*/ 2362018 w 2478234"/>
                  <a:gd name="connsiteY11" fmla="*/ 0 h 824291"/>
                  <a:gd name="connsiteX12" fmla="*/ 2347883 w 2478234"/>
                  <a:gd name="connsiteY12" fmla="*/ 377791 h 824291"/>
                  <a:gd name="connsiteX13" fmla="*/ 2357058 w 2478234"/>
                  <a:gd name="connsiteY13" fmla="*/ 425549 h 824291"/>
                  <a:gd name="connsiteX14" fmla="*/ 2387788 w 2478234"/>
                  <a:gd name="connsiteY14" fmla="*/ 469950 h 824291"/>
                  <a:gd name="connsiteX15" fmla="*/ 2319938 w 2478234"/>
                  <a:gd name="connsiteY15" fmla="*/ 548471 h 824291"/>
                  <a:gd name="connsiteX16" fmla="*/ 2447249 w 2478234"/>
                  <a:gd name="connsiteY16" fmla="*/ 666196 h 824291"/>
                  <a:gd name="connsiteX17" fmla="*/ 2478234 w 2478234"/>
                  <a:gd name="connsiteY17" fmla="*/ 824291 h 824291"/>
                  <a:gd name="connsiteX0" fmla="*/ 2362018 w 2478234"/>
                  <a:gd name="connsiteY0" fmla="*/ 813044 h 824291"/>
                  <a:gd name="connsiteX1" fmla="*/ 200024 w 2478234"/>
                  <a:gd name="connsiteY1" fmla="*/ 813044 h 824291"/>
                  <a:gd name="connsiteX2" fmla="*/ 87829 w 2478234"/>
                  <a:gd name="connsiteY2" fmla="*/ 804074 h 824291"/>
                  <a:gd name="connsiteX3" fmla="*/ 39153 w 2478234"/>
                  <a:gd name="connsiteY3" fmla="*/ 769822 h 824291"/>
                  <a:gd name="connsiteX4" fmla="*/ 84351 w 2478234"/>
                  <a:gd name="connsiteY4" fmla="*/ 701318 h 824291"/>
                  <a:gd name="connsiteX5" fmla="*/ 129550 w 2478234"/>
                  <a:gd name="connsiteY5" fmla="*/ 656791 h 824291"/>
                  <a:gd name="connsiteX6" fmla="*/ 164318 w 2478234"/>
                  <a:gd name="connsiteY6" fmla="*/ 622540 h 824291"/>
                  <a:gd name="connsiteX7" fmla="*/ 233854 w 2478234"/>
                  <a:gd name="connsiteY7" fmla="*/ 526632 h 824291"/>
                  <a:gd name="connsiteX8" fmla="*/ 195610 w 2478234"/>
                  <a:gd name="connsiteY8" fmla="*/ 427301 h 824291"/>
                  <a:gd name="connsiteX9" fmla="*/ 199085 w 2478234"/>
                  <a:gd name="connsiteY9" fmla="*/ 290292 h 824291"/>
                  <a:gd name="connsiteX10" fmla="*/ 200024 w 2478234"/>
                  <a:gd name="connsiteY10" fmla="*/ 0 h 824291"/>
                  <a:gd name="connsiteX11" fmla="*/ 2362018 w 2478234"/>
                  <a:gd name="connsiteY11" fmla="*/ 0 h 824291"/>
                  <a:gd name="connsiteX12" fmla="*/ 2347883 w 2478234"/>
                  <a:gd name="connsiteY12" fmla="*/ 377791 h 824291"/>
                  <a:gd name="connsiteX13" fmla="*/ 2357058 w 2478234"/>
                  <a:gd name="connsiteY13" fmla="*/ 425549 h 824291"/>
                  <a:gd name="connsiteX14" fmla="*/ 2387788 w 2478234"/>
                  <a:gd name="connsiteY14" fmla="*/ 469950 h 824291"/>
                  <a:gd name="connsiteX15" fmla="*/ 2319938 w 2478234"/>
                  <a:gd name="connsiteY15" fmla="*/ 548471 h 824291"/>
                  <a:gd name="connsiteX16" fmla="*/ 2478234 w 2478234"/>
                  <a:gd name="connsiteY16" fmla="*/ 824291 h 824291"/>
                  <a:gd name="connsiteX0" fmla="*/ 2362018 w 2389511"/>
                  <a:gd name="connsiteY0" fmla="*/ 813044 h 813044"/>
                  <a:gd name="connsiteX1" fmla="*/ 200024 w 2389511"/>
                  <a:gd name="connsiteY1" fmla="*/ 813044 h 813044"/>
                  <a:gd name="connsiteX2" fmla="*/ 87829 w 2389511"/>
                  <a:gd name="connsiteY2" fmla="*/ 804074 h 813044"/>
                  <a:gd name="connsiteX3" fmla="*/ 39153 w 2389511"/>
                  <a:gd name="connsiteY3" fmla="*/ 769822 h 813044"/>
                  <a:gd name="connsiteX4" fmla="*/ 84351 w 2389511"/>
                  <a:gd name="connsiteY4" fmla="*/ 701318 h 813044"/>
                  <a:gd name="connsiteX5" fmla="*/ 129550 w 2389511"/>
                  <a:gd name="connsiteY5" fmla="*/ 656791 h 813044"/>
                  <a:gd name="connsiteX6" fmla="*/ 164318 w 2389511"/>
                  <a:gd name="connsiteY6" fmla="*/ 622540 h 813044"/>
                  <a:gd name="connsiteX7" fmla="*/ 233854 w 2389511"/>
                  <a:gd name="connsiteY7" fmla="*/ 526632 h 813044"/>
                  <a:gd name="connsiteX8" fmla="*/ 195610 w 2389511"/>
                  <a:gd name="connsiteY8" fmla="*/ 427301 h 813044"/>
                  <a:gd name="connsiteX9" fmla="*/ 199085 w 2389511"/>
                  <a:gd name="connsiteY9" fmla="*/ 290292 h 813044"/>
                  <a:gd name="connsiteX10" fmla="*/ 200024 w 2389511"/>
                  <a:gd name="connsiteY10" fmla="*/ 0 h 813044"/>
                  <a:gd name="connsiteX11" fmla="*/ 2362018 w 2389511"/>
                  <a:gd name="connsiteY11" fmla="*/ 0 h 813044"/>
                  <a:gd name="connsiteX12" fmla="*/ 2347883 w 2389511"/>
                  <a:gd name="connsiteY12" fmla="*/ 377791 h 813044"/>
                  <a:gd name="connsiteX13" fmla="*/ 2357058 w 2389511"/>
                  <a:gd name="connsiteY13" fmla="*/ 425549 h 813044"/>
                  <a:gd name="connsiteX14" fmla="*/ 2387788 w 2389511"/>
                  <a:gd name="connsiteY14" fmla="*/ 469950 h 813044"/>
                  <a:gd name="connsiteX15" fmla="*/ 2319938 w 2389511"/>
                  <a:gd name="connsiteY15" fmla="*/ 548471 h 813044"/>
                  <a:gd name="connsiteX0" fmla="*/ 2362018 w 2389511"/>
                  <a:gd name="connsiteY0" fmla="*/ 813044 h 813044"/>
                  <a:gd name="connsiteX1" fmla="*/ 200024 w 2389511"/>
                  <a:gd name="connsiteY1" fmla="*/ 813044 h 813044"/>
                  <a:gd name="connsiteX2" fmla="*/ 87829 w 2389511"/>
                  <a:gd name="connsiteY2" fmla="*/ 804074 h 813044"/>
                  <a:gd name="connsiteX3" fmla="*/ 39153 w 2389511"/>
                  <a:gd name="connsiteY3" fmla="*/ 769822 h 813044"/>
                  <a:gd name="connsiteX4" fmla="*/ 84351 w 2389511"/>
                  <a:gd name="connsiteY4" fmla="*/ 701318 h 813044"/>
                  <a:gd name="connsiteX5" fmla="*/ 129550 w 2389511"/>
                  <a:gd name="connsiteY5" fmla="*/ 656791 h 813044"/>
                  <a:gd name="connsiteX6" fmla="*/ 164318 w 2389511"/>
                  <a:gd name="connsiteY6" fmla="*/ 622540 h 813044"/>
                  <a:gd name="connsiteX7" fmla="*/ 233854 w 2389511"/>
                  <a:gd name="connsiteY7" fmla="*/ 526632 h 813044"/>
                  <a:gd name="connsiteX8" fmla="*/ 199085 w 2389511"/>
                  <a:gd name="connsiteY8" fmla="*/ 290292 h 813044"/>
                  <a:gd name="connsiteX9" fmla="*/ 200024 w 2389511"/>
                  <a:gd name="connsiteY9" fmla="*/ 0 h 813044"/>
                  <a:gd name="connsiteX10" fmla="*/ 2362018 w 2389511"/>
                  <a:gd name="connsiteY10" fmla="*/ 0 h 813044"/>
                  <a:gd name="connsiteX11" fmla="*/ 2347883 w 2389511"/>
                  <a:gd name="connsiteY11" fmla="*/ 377791 h 813044"/>
                  <a:gd name="connsiteX12" fmla="*/ 2357058 w 2389511"/>
                  <a:gd name="connsiteY12" fmla="*/ 425549 h 813044"/>
                  <a:gd name="connsiteX13" fmla="*/ 2387788 w 2389511"/>
                  <a:gd name="connsiteY13" fmla="*/ 469950 h 813044"/>
                  <a:gd name="connsiteX14" fmla="*/ 2319938 w 2389511"/>
                  <a:gd name="connsiteY14" fmla="*/ 548471 h 813044"/>
                  <a:gd name="connsiteX0" fmla="*/ 2362018 w 2389511"/>
                  <a:gd name="connsiteY0" fmla="*/ 813044 h 813044"/>
                  <a:gd name="connsiteX1" fmla="*/ 200024 w 2389511"/>
                  <a:gd name="connsiteY1" fmla="*/ 813044 h 813044"/>
                  <a:gd name="connsiteX2" fmla="*/ 87829 w 2389511"/>
                  <a:gd name="connsiteY2" fmla="*/ 804074 h 813044"/>
                  <a:gd name="connsiteX3" fmla="*/ 39153 w 2389511"/>
                  <a:gd name="connsiteY3" fmla="*/ 769822 h 813044"/>
                  <a:gd name="connsiteX4" fmla="*/ 84351 w 2389511"/>
                  <a:gd name="connsiteY4" fmla="*/ 701318 h 813044"/>
                  <a:gd name="connsiteX5" fmla="*/ 129550 w 2389511"/>
                  <a:gd name="connsiteY5" fmla="*/ 656791 h 813044"/>
                  <a:gd name="connsiteX6" fmla="*/ 164318 w 2389511"/>
                  <a:gd name="connsiteY6" fmla="*/ 622540 h 813044"/>
                  <a:gd name="connsiteX7" fmla="*/ 199085 w 2389511"/>
                  <a:gd name="connsiteY7" fmla="*/ 290292 h 813044"/>
                  <a:gd name="connsiteX8" fmla="*/ 200024 w 2389511"/>
                  <a:gd name="connsiteY8" fmla="*/ 0 h 813044"/>
                  <a:gd name="connsiteX9" fmla="*/ 2362018 w 2389511"/>
                  <a:gd name="connsiteY9" fmla="*/ 0 h 813044"/>
                  <a:gd name="connsiteX10" fmla="*/ 2347883 w 2389511"/>
                  <a:gd name="connsiteY10" fmla="*/ 377791 h 813044"/>
                  <a:gd name="connsiteX11" fmla="*/ 2357058 w 2389511"/>
                  <a:gd name="connsiteY11" fmla="*/ 425549 h 813044"/>
                  <a:gd name="connsiteX12" fmla="*/ 2387788 w 2389511"/>
                  <a:gd name="connsiteY12" fmla="*/ 469950 h 813044"/>
                  <a:gd name="connsiteX13" fmla="*/ 2319938 w 2389511"/>
                  <a:gd name="connsiteY13" fmla="*/ 548471 h 813044"/>
                  <a:gd name="connsiteX0" fmla="*/ 2362018 w 2389511"/>
                  <a:gd name="connsiteY0" fmla="*/ 813044 h 813044"/>
                  <a:gd name="connsiteX1" fmla="*/ 200024 w 2389511"/>
                  <a:gd name="connsiteY1" fmla="*/ 813044 h 813044"/>
                  <a:gd name="connsiteX2" fmla="*/ 87829 w 2389511"/>
                  <a:gd name="connsiteY2" fmla="*/ 804074 h 813044"/>
                  <a:gd name="connsiteX3" fmla="*/ 39153 w 2389511"/>
                  <a:gd name="connsiteY3" fmla="*/ 769822 h 813044"/>
                  <a:gd name="connsiteX4" fmla="*/ 84351 w 2389511"/>
                  <a:gd name="connsiteY4" fmla="*/ 701318 h 813044"/>
                  <a:gd name="connsiteX5" fmla="*/ 129550 w 2389511"/>
                  <a:gd name="connsiteY5" fmla="*/ 656791 h 813044"/>
                  <a:gd name="connsiteX6" fmla="*/ 199085 w 2389511"/>
                  <a:gd name="connsiteY6" fmla="*/ 290292 h 813044"/>
                  <a:gd name="connsiteX7" fmla="*/ 200024 w 2389511"/>
                  <a:gd name="connsiteY7" fmla="*/ 0 h 813044"/>
                  <a:gd name="connsiteX8" fmla="*/ 2362018 w 2389511"/>
                  <a:gd name="connsiteY8" fmla="*/ 0 h 813044"/>
                  <a:gd name="connsiteX9" fmla="*/ 2347883 w 2389511"/>
                  <a:gd name="connsiteY9" fmla="*/ 377791 h 813044"/>
                  <a:gd name="connsiteX10" fmla="*/ 2357058 w 2389511"/>
                  <a:gd name="connsiteY10" fmla="*/ 425549 h 813044"/>
                  <a:gd name="connsiteX11" fmla="*/ 2387788 w 2389511"/>
                  <a:gd name="connsiteY11" fmla="*/ 469950 h 813044"/>
                  <a:gd name="connsiteX12" fmla="*/ 2319938 w 2389511"/>
                  <a:gd name="connsiteY12" fmla="*/ 548471 h 813044"/>
                  <a:gd name="connsiteX0" fmla="*/ 2362018 w 2389511"/>
                  <a:gd name="connsiteY0" fmla="*/ 813044 h 813044"/>
                  <a:gd name="connsiteX1" fmla="*/ 200024 w 2389511"/>
                  <a:gd name="connsiteY1" fmla="*/ 813044 h 813044"/>
                  <a:gd name="connsiteX2" fmla="*/ 87829 w 2389511"/>
                  <a:gd name="connsiteY2" fmla="*/ 804074 h 813044"/>
                  <a:gd name="connsiteX3" fmla="*/ 39153 w 2389511"/>
                  <a:gd name="connsiteY3" fmla="*/ 769822 h 813044"/>
                  <a:gd name="connsiteX4" fmla="*/ 84351 w 2389511"/>
                  <a:gd name="connsiteY4" fmla="*/ 701318 h 813044"/>
                  <a:gd name="connsiteX5" fmla="*/ 199085 w 2389511"/>
                  <a:gd name="connsiteY5" fmla="*/ 290292 h 813044"/>
                  <a:gd name="connsiteX6" fmla="*/ 200024 w 2389511"/>
                  <a:gd name="connsiteY6" fmla="*/ 0 h 813044"/>
                  <a:gd name="connsiteX7" fmla="*/ 2362018 w 2389511"/>
                  <a:gd name="connsiteY7" fmla="*/ 0 h 813044"/>
                  <a:gd name="connsiteX8" fmla="*/ 2347883 w 2389511"/>
                  <a:gd name="connsiteY8" fmla="*/ 377791 h 813044"/>
                  <a:gd name="connsiteX9" fmla="*/ 2357058 w 2389511"/>
                  <a:gd name="connsiteY9" fmla="*/ 425549 h 813044"/>
                  <a:gd name="connsiteX10" fmla="*/ 2387788 w 2389511"/>
                  <a:gd name="connsiteY10" fmla="*/ 469950 h 813044"/>
                  <a:gd name="connsiteX11" fmla="*/ 2319938 w 2389511"/>
                  <a:gd name="connsiteY11" fmla="*/ 548471 h 813044"/>
                  <a:gd name="connsiteX0" fmla="*/ 2362018 w 2389511"/>
                  <a:gd name="connsiteY0" fmla="*/ 813044 h 816989"/>
                  <a:gd name="connsiteX1" fmla="*/ 200024 w 2389511"/>
                  <a:gd name="connsiteY1" fmla="*/ 813044 h 816989"/>
                  <a:gd name="connsiteX2" fmla="*/ 87829 w 2389511"/>
                  <a:gd name="connsiteY2" fmla="*/ 804074 h 816989"/>
                  <a:gd name="connsiteX3" fmla="*/ 39153 w 2389511"/>
                  <a:gd name="connsiteY3" fmla="*/ 769822 h 816989"/>
                  <a:gd name="connsiteX4" fmla="*/ 199085 w 2389511"/>
                  <a:gd name="connsiteY4" fmla="*/ 290292 h 816989"/>
                  <a:gd name="connsiteX5" fmla="*/ 200024 w 2389511"/>
                  <a:gd name="connsiteY5" fmla="*/ 0 h 816989"/>
                  <a:gd name="connsiteX6" fmla="*/ 2362018 w 2389511"/>
                  <a:gd name="connsiteY6" fmla="*/ 0 h 816989"/>
                  <a:gd name="connsiteX7" fmla="*/ 2347883 w 2389511"/>
                  <a:gd name="connsiteY7" fmla="*/ 377791 h 816989"/>
                  <a:gd name="connsiteX8" fmla="*/ 2357058 w 2389511"/>
                  <a:gd name="connsiteY8" fmla="*/ 425549 h 816989"/>
                  <a:gd name="connsiteX9" fmla="*/ 2387788 w 2389511"/>
                  <a:gd name="connsiteY9" fmla="*/ 469950 h 816989"/>
                  <a:gd name="connsiteX10" fmla="*/ 2319938 w 2389511"/>
                  <a:gd name="connsiteY10" fmla="*/ 548471 h 816989"/>
                  <a:gd name="connsiteX0" fmla="*/ 2369820 w 2397313"/>
                  <a:gd name="connsiteY0" fmla="*/ 813044 h 844900"/>
                  <a:gd name="connsiteX1" fmla="*/ 207826 w 2397313"/>
                  <a:gd name="connsiteY1" fmla="*/ 813044 h 844900"/>
                  <a:gd name="connsiteX2" fmla="*/ 95631 w 2397313"/>
                  <a:gd name="connsiteY2" fmla="*/ 804074 h 844900"/>
                  <a:gd name="connsiteX3" fmla="*/ 206887 w 2397313"/>
                  <a:gd name="connsiteY3" fmla="*/ 290292 h 844900"/>
                  <a:gd name="connsiteX4" fmla="*/ 207826 w 2397313"/>
                  <a:gd name="connsiteY4" fmla="*/ 0 h 844900"/>
                  <a:gd name="connsiteX5" fmla="*/ 2369820 w 2397313"/>
                  <a:gd name="connsiteY5" fmla="*/ 0 h 844900"/>
                  <a:gd name="connsiteX6" fmla="*/ 2355685 w 2397313"/>
                  <a:gd name="connsiteY6" fmla="*/ 377791 h 844900"/>
                  <a:gd name="connsiteX7" fmla="*/ 2364860 w 2397313"/>
                  <a:gd name="connsiteY7" fmla="*/ 425549 h 844900"/>
                  <a:gd name="connsiteX8" fmla="*/ 2395590 w 2397313"/>
                  <a:gd name="connsiteY8" fmla="*/ 469950 h 844900"/>
                  <a:gd name="connsiteX9" fmla="*/ 2327740 w 2397313"/>
                  <a:gd name="connsiteY9" fmla="*/ 548471 h 844900"/>
                  <a:gd name="connsiteX0" fmla="*/ 2322456 w 2349949"/>
                  <a:gd name="connsiteY0" fmla="*/ 813044 h 813043"/>
                  <a:gd name="connsiteX1" fmla="*/ 160462 w 2349949"/>
                  <a:gd name="connsiteY1" fmla="*/ 813044 h 813043"/>
                  <a:gd name="connsiteX2" fmla="*/ 159523 w 2349949"/>
                  <a:gd name="connsiteY2" fmla="*/ 290292 h 813043"/>
                  <a:gd name="connsiteX3" fmla="*/ 160462 w 2349949"/>
                  <a:gd name="connsiteY3" fmla="*/ 0 h 813043"/>
                  <a:gd name="connsiteX4" fmla="*/ 2322456 w 2349949"/>
                  <a:gd name="connsiteY4" fmla="*/ 0 h 813043"/>
                  <a:gd name="connsiteX5" fmla="*/ 2308321 w 2349949"/>
                  <a:gd name="connsiteY5" fmla="*/ 377791 h 813043"/>
                  <a:gd name="connsiteX6" fmla="*/ 2317496 w 2349949"/>
                  <a:gd name="connsiteY6" fmla="*/ 425549 h 813043"/>
                  <a:gd name="connsiteX7" fmla="*/ 2348226 w 2349949"/>
                  <a:gd name="connsiteY7" fmla="*/ 469950 h 813043"/>
                  <a:gd name="connsiteX8" fmla="*/ 2280376 w 2349949"/>
                  <a:gd name="connsiteY8" fmla="*/ 548471 h 813043"/>
                  <a:gd name="connsiteX0" fmla="*/ 2322456 w 2322456"/>
                  <a:gd name="connsiteY0" fmla="*/ 813044 h 813044"/>
                  <a:gd name="connsiteX1" fmla="*/ 160462 w 2322456"/>
                  <a:gd name="connsiteY1" fmla="*/ 813044 h 813044"/>
                  <a:gd name="connsiteX2" fmla="*/ 159523 w 2322456"/>
                  <a:gd name="connsiteY2" fmla="*/ 290292 h 813044"/>
                  <a:gd name="connsiteX3" fmla="*/ 160462 w 2322456"/>
                  <a:gd name="connsiteY3" fmla="*/ 0 h 813044"/>
                  <a:gd name="connsiteX4" fmla="*/ 2322456 w 2322456"/>
                  <a:gd name="connsiteY4" fmla="*/ 0 h 813044"/>
                  <a:gd name="connsiteX5" fmla="*/ 2308321 w 2322456"/>
                  <a:gd name="connsiteY5" fmla="*/ 377791 h 813044"/>
                  <a:gd name="connsiteX6" fmla="*/ 2317496 w 2322456"/>
                  <a:gd name="connsiteY6" fmla="*/ 425549 h 813044"/>
                  <a:gd name="connsiteX7" fmla="*/ 2280376 w 2322456"/>
                  <a:gd name="connsiteY7" fmla="*/ 548471 h 813044"/>
                  <a:gd name="connsiteX0" fmla="*/ 2322456 w 2322456"/>
                  <a:gd name="connsiteY0" fmla="*/ 813044 h 813044"/>
                  <a:gd name="connsiteX1" fmla="*/ 160462 w 2322456"/>
                  <a:gd name="connsiteY1" fmla="*/ 813044 h 813044"/>
                  <a:gd name="connsiteX2" fmla="*/ 159523 w 2322456"/>
                  <a:gd name="connsiteY2" fmla="*/ 290292 h 813044"/>
                  <a:gd name="connsiteX3" fmla="*/ 160462 w 2322456"/>
                  <a:gd name="connsiteY3" fmla="*/ 0 h 813044"/>
                  <a:gd name="connsiteX4" fmla="*/ 2322456 w 2322456"/>
                  <a:gd name="connsiteY4" fmla="*/ 0 h 813044"/>
                  <a:gd name="connsiteX5" fmla="*/ 2308321 w 2322456"/>
                  <a:gd name="connsiteY5" fmla="*/ 377791 h 813044"/>
                  <a:gd name="connsiteX6" fmla="*/ 2280376 w 2322456"/>
                  <a:gd name="connsiteY6" fmla="*/ 548471 h 813044"/>
                  <a:gd name="connsiteX0" fmla="*/ 2322456 w 2322456"/>
                  <a:gd name="connsiteY0" fmla="*/ 813044 h 813044"/>
                  <a:gd name="connsiteX1" fmla="*/ 160462 w 2322456"/>
                  <a:gd name="connsiteY1" fmla="*/ 813044 h 813044"/>
                  <a:gd name="connsiteX2" fmla="*/ 159523 w 2322456"/>
                  <a:gd name="connsiteY2" fmla="*/ 290292 h 813044"/>
                  <a:gd name="connsiteX3" fmla="*/ 160462 w 2322456"/>
                  <a:gd name="connsiteY3" fmla="*/ 0 h 813044"/>
                  <a:gd name="connsiteX4" fmla="*/ 2322456 w 2322456"/>
                  <a:gd name="connsiteY4" fmla="*/ 0 h 813044"/>
                  <a:gd name="connsiteX5" fmla="*/ 2308321 w 2322456"/>
                  <a:gd name="connsiteY5" fmla="*/ 377791 h 813044"/>
                  <a:gd name="connsiteX0" fmla="*/ 2322456 w 2322456"/>
                  <a:gd name="connsiteY0" fmla="*/ 813044 h 813044"/>
                  <a:gd name="connsiteX1" fmla="*/ 160462 w 2322456"/>
                  <a:gd name="connsiteY1" fmla="*/ 813044 h 813044"/>
                  <a:gd name="connsiteX2" fmla="*/ 159523 w 2322456"/>
                  <a:gd name="connsiteY2" fmla="*/ 290292 h 813044"/>
                  <a:gd name="connsiteX3" fmla="*/ 160462 w 2322456"/>
                  <a:gd name="connsiteY3" fmla="*/ 0 h 813044"/>
                  <a:gd name="connsiteX4" fmla="*/ 2322456 w 2322456"/>
                  <a:gd name="connsiteY4" fmla="*/ 0 h 813044"/>
                  <a:gd name="connsiteX0" fmla="*/ 2373004 w 2373004"/>
                  <a:gd name="connsiteY0" fmla="*/ 813044 h 813044"/>
                  <a:gd name="connsiteX1" fmla="*/ 211010 w 2373004"/>
                  <a:gd name="connsiteY1" fmla="*/ 813044 h 813044"/>
                  <a:gd name="connsiteX2" fmla="*/ 82046 w 2373004"/>
                  <a:gd name="connsiteY2" fmla="*/ 552304 h 813044"/>
                  <a:gd name="connsiteX3" fmla="*/ 210071 w 2373004"/>
                  <a:gd name="connsiteY3" fmla="*/ 290292 h 813044"/>
                  <a:gd name="connsiteX4" fmla="*/ 211010 w 2373004"/>
                  <a:gd name="connsiteY4" fmla="*/ 0 h 813044"/>
                  <a:gd name="connsiteX5" fmla="*/ 2373004 w 2373004"/>
                  <a:gd name="connsiteY5" fmla="*/ 0 h 813044"/>
                  <a:gd name="connsiteX0" fmla="*/ 2321308 w 2321308"/>
                  <a:gd name="connsiteY0" fmla="*/ 813044 h 813044"/>
                  <a:gd name="connsiteX1" fmla="*/ 159314 w 2321308"/>
                  <a:gd name="connsiteY1" fmla="*/ 813044 h 813044"/>
                  <a:gd name="connsiteX2" fmla="*/ 201800 w 2321308"/>
                  <a:gd name="connsiteY2" fmla="*/ 601242 h 813044"/>
                  <a:gd name="connsiteX3" fmla="*/ 158375 w 2321308"/>
                  <a:gd name="connsiteY3" fmla="*/ 290292 h 813044"/>
                  <a:gd name="connsiteX4" fmla="*/ 159314 w 2321308"/>
                  <a:gd name="connsiteY4" fmla="*/ 0 h 813044"/>
                  <a:gd name="connsiteX5" fmla="*/ 2321308 w 2321308"/>
                  <a:gd name="connsiteY5" fmla="*/ 0 h 813044"/>
                  <a:gd name="connsiteX0" fmla="*/ 2321308 w 2321308"/>
                  <a:gd name="connsiteY0" fmla="*/ 813044 h 813044"/>
                  <a:gd name="connsiteX1" fmla="*/ 159314 w 2321308"/>
                  <a:gd name="connsiteY1" fmla="*/ 813044 h 813044"/>
                  <a:gd name="connsiteX2" fmla="*/ 201800 w 2321308"/>
                  <a:gd name="connsiteY2" fmla="*/ 601242 h 813044"/>
                  <a:gd name="connsiteX3" fmla="*/ 158375 w 2321308"/>
                  <a:gd name="connsiteY3" fmla="*/ 290292 h 813044"/>
                  <a:gd name="connsiteX4" fmla="*/ 195682 w 2321308"/>
                  <a:gd name="connsiteY4" fmla="*/ 6992 h 813044"/>
                  <a:gd name="connsiteX5" fmla="*/ 2321308 w 2321308"/>
                  <a:gd name="connsiteY5" fmla="*/ 0 h 813044"/>
                  <a:gd name="connsiteX0" fmla="*/ 2321308 w 2321308"/>
                  <a:gd name="connsiteY0" fmla="*/ 813044 h 813044"/>
                  <a:gd name="connsiteX1" fmla="*/ 159314 w 2321308"/>
                  <a:gd name="connsiteY1" fmla="*/ 813044 h 813044"/>
                  <a:gd name="connsiteX2" fmla="*/ 201800 w 2321308"/>
                  <a:gd name="connsiteY2" fmla="*/ 601242 h 813044"/>
                  <a:gd name="connsiteX3" fmla="*/ 210329 w 2321308"/>
                  <a:gd name="connsiteY3" fmla="*/ 304274 h 813044"/>
                  <a:gd name="connsiteX4" fmla="*/ 195682 w 2321308"/>
                  <a:gd name="connsiteY4" fmla="*/ 6992 h 813044"/>
                  <a:gd name="connsiteX5" fmla="*/ 2321308 w 2321308"/>
                  <a:gd name="connsiteY5" fmla="*/ 0 h 813044"/>
                  <a:gd name="connsiteX0" fmla="*/ 2321308 w 2321308"/>
                  <a:gd name="connsiteY0" fmla="*/ 813044 h 813044"/>
                  <a:gd name="connsiteX1" fmla="*/ 159314 w 2321308"/>
                  <a:gd name="connsiteY1" fmla="*/ 813044 h 813044"/>
                  <a:gd name="connsiteX2" fmla="*/ 201800 w 2321308"/>
                  <a:gd name="connsiteY2" fmla="*/ 601242 h 813044"/>
                  <a:gd name="connsiteX3" fmla="*/ 210329 w 2321308"/>
                  <a:gd name="connsiteY3" fmla="*/ 304274 h 813044"/>
                  <a:gd name="connsiteX4" fmla="*/ 195682 w 2321308"/>
                  <a:gd name="connsiteY4" fmla="*/ 6992 h 813044"/>
                  <a:gd name="connsiteX5" fmla="*/ 2321308 w 2321308"/>
                  <a:gd name="connsiteY5" fmla="*/ 0 h 813044"/>
                  <a:gd name="connsiteX0" fmla="*/ 2161994 w 2161994"/>
                  <a:gd name="connsiteY0" fmla="*/ 813044 h 813044"/>
                  <a:gd name="connsiteX1" fmla="*/ 0 w 2161994"/>
                  <a:gd name="connsiteY1" fmla="*/ 813044 h 813044"/>
                  <a:gd name="connsiteX2" fmla="*/ 42486 w 2161994"/>
                  <a:gd name="connsiteY2" fmla="*/ 601242 h 813044"/>
                  <a:gd name="connsiteX3" fmla="*/ 51015 w 2161994"/>
                  <a:gd name="connsiteY3" fmla="*/ 304274 h 813044"/>
                  <a:gd name="connsiteX4" fmla="*/ 36368 w 2161994"/>
                  <a:gd name="connsiteY4" fmla="*/ 6992 h 813044"/>
                  <a:gd name="connsiteX5" fmla="*/ 2161994 w 2161994"/>
                  <a:gd name="connsiteY5" fmla="*/ 0 h 813044"/>
                  <a:gd name="connsiteX0" fmla="*/ 2125626 w 2125626"/>
                  <a:gd name="connsiteY0" fmla="*/ 813044 h 813044"/>
                  <a:gd name="connsiteX1" fmla="*/ 15586 w 2125626"/>
                  <a:gd name="connsiteY1" fmla="*/ 806053 h 813044"/>
                  <a:gd name="connsiteX2" fmla="*/ 6118 w 2125626"/>
                  <a:gd name="connsiteY2" fmla="*/ 601242 h 813044"/>
                  <a:gd name="connsiteX3" fmla="*/ 14647 w 2125626"/>
                  <a:gd name="connsiteY3" fmla="*/ 304274 h 813044"/>
                  <a:gd name="connsiteX4" fmla="*/ 0 w 2125626"/>
                  <a:gd name="connsiteY4" fmla="*/ 6992 h 813044"/>
                  <a:gd name="connsiteX5" fmla="*/ 2125626 w 2125626"/>
                  <a:gd name="connsiteY5" fmla="*/ 0 h 813044"/>
                  <a:gd name="connsiteX0" fmla="*/ 2135099 w 2135099"/>
                  <a:gd name="connsiteY0" fmla="*/ 813044 h 813044"/>
                  <a:gd name="connsiteX1" fmla="*/ 25059 w 2135099"/>
                  <a:gd name="connsiteY1" fmla="*/ 806053 h 813044"/>
                  <a:gd name="connsiteX2" fmla="*/ 5 w 2135099"/>
                  <a:gd name="connsiteY2" fmla="*/ 601242 h 813044"/>
                  <a:gd name="connsiteX3" fmla="*/ 24120 w 2135099"/>
                  <a:gd name="connsiteY3" fmla="*/ 304274 h 813044"/>
                  <a:gd name="connsiteX4" fmla="*/ 9473 w 2135099"/>
                  <a:gd name="connsiteY4" fmla="*/ 6992 h 813044"/>
                  <a:gd name="connsiteX5" fmla="*/ 2135099 w 2135099"/>
                  <a:gd name="connsiteY5" fmla="*/ 0 h 813044"/>
                  <a:gd name="connsiteX0" fmla="*/ 2135099 w 2135099"/>
                  <a:gd name="connsiteY0" fmla="*/ 813044 h 813044"/>
                  <a:gd name="connsiteX1" fmla="*/ 25059 w 2135099"/>
                  <a:gd name="connsiteY1" fmla="*/ 806053 h 813044"/>
                  <a:gd name="connsiteX2" fmla="*/ 5 w 2135099"/>
                  <a:gd name="connsiteY2" fmla="*/ 601242 h 813044"/>
                  <a:gd name="connsiteX3" fmla="*/ 24120 w 2135099"/>
                  <a:gd name="connsiteY3" fmla="*/ 304274 h 813044"/>
                  <a:gd name="connsiteX4" fmla="*/ 9473 w 2135099"/>
                  <a:gd name="connsiteY4" fmla="*/ 6992 h 813044"/>
                  <a:gd name="connsiteX5" fmla="*/ 2135099 w 2135099"/>
                  <a:gd name="connsiteY5" fmla="*/ 0 h 813044"/>
                  <a:gd name="connsiteX0" fmla="*/ 2135094 w 2135094"/>
                  <a:gd name="connsiteY0" fmla="*/ 813044 h 813044"/>
                  <a:gd name="connsiteX1" fmla="*/ 25054 w 2135094"/>
                  <a:gd name="connsiteY1" fmla="*/ 806053 h 813044"/>
                  <a:gd name="connsiteX2" fmla="*/ 0 w 2135094"/>
                  <a:gd name="connsiteY2" fmla="*/ 601242 h 813044"/>
                  <a:gd name="connsiteX3" fmla="*/ 24115 w 2135094"/>
                  <a:gd name="connsiteY3" fmla="*/ 304274 h 813044"/>
                  <a:gd name="connsiteX4" fmla="*/ 9468 w 2135094"/>
                  <a:gd name="connsiteY4" fmla="*/ 6992 h 813044"/>
                  <a:gd name="connsiteX5" fmla="*/ 2135094 w 2135094"/>
                  <a:gd name="connsiteY5" fmla="*/ 0 h 813044"/>
                  <a:gd name="connsiteX0" fmla="*/ 2135094 w 2135094"/>
                  <a:gd name="connsiteY0" fmla="*/ 813044 h 813044"/>
                  <a:gd name="connsiteX1" fmla="*/ 25054 w 2135094"/>
                  <a:gd name="connsiteY1" fmla="*/ 806053 h 813044"/>
                  <a:gd name="connsiteX2" fmla="*/ 0 w 2135094"/>
                  <a:gd name="connsiteY2" fmla="*/ 601242 h 813044"/>
                  <a:gd name="connsiteX3" fmla="*/ 24115 w 2135094"/>
                  <a:gd name="connsiteY3" fmla="*/ 304274 h 813044"/>
                  <a:gd name="connsiteX4" fmla="*/ 9468 w 2135094"/>
                  <a:gd name="connsiteY4" fmla="*/ 6992 h 813044"/>
                  <a:gd name="connsiteX5" fmla="*/ 2135094 w 2135094"/>
                  <a:gd name="connsiteY5" fmla="*/ 0 h 813044"/>
                  <a:gd name="connsiteX0" fmla="*/ 2135094 w 2135094"/>
                  <a:gd name="connsiteY0" fmla="*/ 813044 h 813044"/>
                  <a:gd name="connsiteX1" fmla="*/ 25054 w 2135094"/>
                  <a:gd name="connsiteY1" fmla="*/ 806053 h 813044"/>
                  <a:gd name="connsiteX2" fmla="*/ 0 w 2135094"/>
                  <a:gd name="connsiteY2" fmla="*/ 601242 h 813044"/>
                  <a:gd name="connsiteX3" fmla="*/ 24115 w 2135094"/>
                  <a:gd name="connsiteY3" fmla="*/ 304274 h 813044"/>
                  <a:gd name="connsiteX4" fmla="*/ 9468 w 2135094"/>
                  <a:gd name="connsiteY4" fmla="*/ 6992 h 813044"/>
                  <a:gd name="connsiteX5" fmla="*/ 2135094 w 2135094"/>
                  <a:gd name="connsiteY5" fmla="*/ 0 h 813044"/>
                  <a:gd name="connsiteX0" fmla="*/ 2151133 w 2151133"/>
                  <a:gd name="connsiteY0" fmla="*/ 813044 h 813044"/>
                  <a:gd name="connsiteX1" fmla="*/ 41093 w 2151133"/>
                  <a:gd name="connsiteY1" fmla="*/ 806053 h 813044"/>
                  <a:gd name="connsiteX2" fmla="*/ 0 w 2151133"/>
                  <a:gd name="connsiteY2" fmla="*/ 699120 h 813044"/>
                  <a:gd name="connsiteX3" fmla="*/ 40154 w 2151133"/>
                  <a:gd name="connsiteY3" fmla="*/ 304274 h 813044"/>
                  <a:gd name="connsiteX4" fmla="*/ 25507 w 2151133"/>
                  <a:gd name="connsiteY4" fmla="*/ 6992 h 813044"/>
                  <a:gd name="connsiteX5" fmla="*/ 2151133 w 2151133"/>
                  <a:gd name="connsiteY5" fmla="*/ 0 h 813044"/>
                  <a:gd name="connsiteX0" fmla="*/ 2151133 w 2151133"/>
                  <a:gd name="connsiteY0" fmla="*/ 813044 h 813044"/>
                  <a:gd name="connsiteX1" fmla="*/ 41093 w 2151133"/>
                  <a:gd name="connsiteY1" fmla="*/ 806053 h 813044"/>
                  <a:gd name="connsiteX2" fmla="*/ 0 w 2151133"/>
                  <a:gd name="connsiteY2" fmla="*/ 699120 h 813044"/>
                  <a:gd name="connsiteX3" fmla="*/ 40154 w 2151133"/>
                  <a:gd name="connsiteY3" fmla="*/ 304274 h 813044"/>
                  <a:gd name="connsiteX4" fmla="*/ 25507 w 2151133"/>
                  <a:gd name="connsiteY4" fmla="*/ 6992 h 813044"/>
                  <a:gd name="connsiteX5" fmla="*/ 2151133 w 2151133"/>
                  <a:gd name="connsiteY5" fmla="*/ 0 h 813044"/>
                  <a:gd name="connsiteX0" fmla="*/ 2151133 w 2151133"/>
                  <a:gd name="connsiteY0" fmla="*/ 813044 h 813044"/>
                  <a:gd name="connsiteX1" fmla="*/ 41093 w 2151133"/>
                  <a:gd name="connsiteY1" fmla="*/ 806053 h 813044"/>
                  <a:gd name="connsiteX2" fmla="*/ 0 w 2151133"/>
                  <a:gd name="connsiteY2" fmla="*/ 699120 h 813044"/>
                  <a:gd name="connsiteX3" fmla="*/ 8076 w 2151133"/>
                  <a:gd name="connsiteY3" fmla="*/ 304274 h 813044"/>
                  <a:gd name="connsiteX4" fmla="*/ 25507 w 2151133"/>
                  <a:gd name="connsiteY4" fmla="*/ 6992 h 813044"/>
                  <a:gd name="connsiteX5" fmla="*/ 2151133 w 2151133"/>
                  <a:gd name="connsiteY5" fmla="*/ 0 h 813044"/>
                  <a:gd name="connsiteX0" fmla="*/ 2151133 w 2151133"/>
                  <a:gd name="connsiteY0" fmla="*/ 813044 h 813044"/>
                  <a:gd name="connsiteX1" fmla="*/ 41093 w 2151133"/>
                  <a:gd name="connsiteY1" fmla="*/ 806053 h 813044"/>
                  <a:gd name="connsiteX2" fmla="*/ 0 w 2151133"/>
                  <a:gd name="connsiteY2" fmla="*/ 699120 h 813044"/>
                  <a:gd name="connsiteX3" fmla="*/ 8076 w 2151133"/>
                  <a:gd name="connsiteY3" fmla="*/ 304274 h 813044"/>
                  <a:gd name="connsiteX4" fmla="*/ 14814 w 2151133"/>
                  <a:gd name="connsiteY4" fmla="*/ 6992 h 813044"/>
                  <a:gd name="connsiteX5" fmla="*/ 2151133 w 2151133"/>
                  <a:gd name="connsiteY5" fmla="*/ 0 h 813044"/>
                  <a:gd name="connsiteX0" fmla="*/ 2152425 w 2152425"/>
                  <a:gd name="connsiteY0" fmla="*/ 813044 h 813044"/>
                  <a:gd name="connsiteX1" fmla="*/ 20999 w 2152425"/>
                  <a:gd name="connsiteY1" fmla="*/ 806053 h 813044"/>
                  <a:gd name="connsiteX2" fmla="*/ 1292 w 2152425"/>
                  <a:gd name="connsiteY2" fmla="*/ 699120 h 813044"/>
                  <a:gd name="connsiteX3" fmla="*/ 9368 w 2152425"/>
                  <a:gd name="connsiteY3" fmla="*/ 304274 h 813044"/>
                  <a:gd name="connsiteX4" fmla="*/ 16106 w 2152425"/>
                  <a:gd name="connsiteY4" fmla="*/ 6992 h 813044"/>
                  <a:gd name="connsiteX5" fmla="*/ 2152425 w 2152425"/>
                  <a:gd name="connsiteY5" fmla="*/ 0 h 813044"/>
                  <a:gd name="connsiteX0" fmla="*/ 2131039 w 2152425"/>
                  <a:gd name="connsiteY0" fmla="*/ 813044 h 813044"/>
                  <a:gd name="connsiteX1" fmla="*/ 20999 w 2152425"/>
                  <a:gd name="connsiteY1" fmla="*/ 806053 h 813044"/>
                  <a:gd name="connsiteX2" fmla="*/ 1292 w 2152425"/>
                  <a:gd name="connsiteY2" fmla="*/ 699120 h 813044"/>
                  <a:gd name="connsiteX3" fmla="*/ 9368 w 2152425"/>
                  <a:gd name="connsiteY3" fmla="*/ 304274 h 813044"/>
                  <a:gd name="connsiteX4" fmla="*/ 16106 w 2152425"/>
                  <a:gd name="connsiteY4" fmla="*/ 6992 h 813044"/>
                  <a:gd name="connsiteX5" fmla="*/ 2152425 w 2152425"/>
                  <a:gd name="connsiteY5" fmla="*/ 0 h 813044"/>
                  <a:gd name="connsiteX0" fmla="*/ 2131039 w 2131039"/>
                  <a:gd name="connsiteY0" fmla="*/ 813044 h 813044"/>
                  <a:gd name="connsiteX1" fmla="*/ 20999 w 2131039"/>
                  <a:gd name="connsiteY1" fmla="*/ 806053 h 813044"/>
                  <a:gd name="connsiteX2" fmla="*/ 1292 w 2131039"/>
                  <a:gd name="connsiteY2" fmla="*/ 699120 h 813044"/>
                  <a:gd name="connsiteX3" fmla="*/ 9368 w 2131039"/>
                  <a:gd name="connsiteY3" fmla="*/ 304274 h 813044"/>
                  <a:gd name="connsiteX4" fmla="*/ 16106 w 2131039"/>
                  <a:gd name="connsiteY4" fmla="*/ 6992 h 813044"/>
                  <a:gd name="connsiteX5" fmla="*/ 2131039 w 2131039"/>
                  <a:gd name="connsiteY5" fmla="*/ 0 h 813044"/>
                  <a:gd name="connsiteX0" fmla="*/ 2131039 w 2131039"/>
                  <a:gd name="connsiteY0" fmla="*/ 827027 h 827027"/>
                  <a:gd name="connsiteX1" fmla="*/ 20999 w 2131039"/>
                  <a:gd name="connsiteY1" fmla="*/ 820036 h 827027"/>
                  <a:gd name="connsiteX2" fmla="*/ 1292 w 2131039"/>
                  <a:gd name="connsiteY2" fmla="*/ 713103 h 827027"/>
                  <a:gd name="connsiteX3" fmla="*/ 9368 w 2131039"/>
                  <a:gd name="connsiteY3" fmla="*/ 318257 h 827027"/>
                  <a:gd name="connsiteX4" fmla="*/ 16106 w 2131039"/>
                  <a:gd name="connsiteY4" fmla="*/ 0 h 827027"/>
                  <a:gd name="connsiteX5" fmla="*/ 2131039 w 2131039"/>
                  <a:gd name="connsiteY5" fmla="*/ 13983 h 827027"/>
                  <a:gd name="connsiteX0" fmla="*/ 2131039 w 2131039"/>
                  <a:gd name="connsiteY0" fmla="*/ 820035 h 820035"/>
                  <a:gd name="connsiteX1" fmla="*/ 20999 w 2131039"/>
                  <a:gd name="connsiteY1" fmla="*/ 813044 h 820035"/>
                  <a:gd name="connsiteX2" fmla="*/ 1292 w 2131039"/>
                  <a:gd name="connsiteY2" fmla="*/ 706111 h 820035"/>
                  <a:gd name="connsiteX3" fmla="*/ 9368 w 2131039"/>
                  <a:gd name="connsiteY3" fmla="*/ 311265 h 820035"/>
                  <a:gd name="connsiteX4" fmla="*/ 16106 w 2131039"/>
                  <a:gd name="connsiteY4" fmla="*/ 0 h 820035"/>
                  <a:gd name="connsiteX5" fmla="*/ 2131039 w 2131039"/>
                  <a:gd name="connsiteY5" fmla="*/ 6991 h 820035"/>
                  <a:gd name="connsiteX0" fmla="*/ 2283952 w 2283952"/>
                  <a:gd name="connsiteY0" fmla="*/ 820035 h 822590"/>
                  <a:gd name="connsiteX1" fmla="*/ 6501 w 2283952"/>
                  <a:gd name="connsiteY1" fmla="*/ 820592 h 822590"/>
                  <a:gd name="connsiteX2" fmla="*/ 154205 w 2283952"/>
                  <a:gd name="connsiteY2" fmla="*/ 706111 h 822590"/>
                  <a:gd name="connsiteX3" fmla="*/ 162281 w 2283952"/>
                  <a:gd name="connsiteY3" fmla="*/ 311265 h 822590"/>
                  <a:gd name="connsiteX4" fmla="*/ 169019 w 2283952"/>
                  <a:gd name="connsiteY4" fmla="*/ 0 h 822590"/>
                  <a:gd name="connsiteX5" fmla="*/ 2283952 w 2283952"/>
                  <a:gd name="connsiteY5" fmla="*/ 6991 h 822590"/>
                  <a:gd name="connsiteX0" fmla="*/ 2343339 w 2343339"/>
                  <a:gd name="connsiteY0" fmla="*/ 820035 h 823220"/>
                  <a:gd name="connsiteX1" fmla="*/ 65888 w 2343339"/>
                  <a:gd name="connsiteY1" fmla="*/ 820592 h 823220"/>
                  <a:gd name="connsiteX2" fmla="*/ 0 w 2343339"/>
                  <a:gd name="connsiteY2" fmla="*/ 721208 h 823220"/>
                  <a:gd name="connsiteX3" fmla="*/ 221668 w 2343339"/>
                  <a:gd name="connsiteY3" fmla="*/ 311265 h 823220"/>
                  <a:gd name="connsiteX4" fmla="*/ 228406 w 2343339"/>
                  <a:gd name="connsiteY4" fmla="*/ 0 h 823220"/>
                  <a:gd name="connsiteX5" fmla="*/ 2343339 w 2343339"/>
                  <a:gd name="connsiteY5" fmla="*/ 6991 h 823220"/>
                  <a:gd name="connsiteX0" fmla="*/ 2343339 w 2343339"/>
                  <a:gd name="connsiteY0" fmla="*/ 820035 h 823220"/>
                  <a:gd name="connsiteX1" fmla="*/ 65888 w 2343339"/>
                  <a:gd name="connsiteY1" fmla="*/ 820592 h 823220"/>
                  <a:gd name="connsiteX2" fmla="*/ 0 w 2343339"/>
                  <a:gd name="connsiteY2" fmla="*/ 721208 h 823220"/>
                  <a:gd name="connsiteX3" fmla="*/ 221668 w 2343339"/>
                  <a:gd name="connsiteY3" fmla="*/ 311265 h 823220"/>
                  <a:gd name="connsiteX4" fmla="*/ 228406 w 2343339"/>
                  <a:gd name="connsiteY4" fmla="*/ 0 h 823220"/>
                  <a:gd name="connsiteX5" fmla="*/ 2343339 w 2343339"/>
                  <a:gd name="connsiteY5" fmla="*/ 6991 h 823220"/>
                  <a:gd name="connsiteX0" fmla="*/ 2343339 w 2343339"/>
                  <a:gd name="connsiteY0" fmla="*/ 820035 h 823220"/>
                  <a:gd name="connsiteX1" fmla="*/ 65888 w 2343339"/>
                  <a:gd name="connsiteY1" fmla="*/ 820592 h 823220"/>
                  <a:gd name="connsiteX2" fmla="*/ 0 w 2343339"/>
                  <a:gd name="connsiteY2" fmla="*/ 721208 h 823220"/>
                  <a:gd name="connsiteX3" fmla="*/ 215895 w 2343339"/>
                  <a:gd name="connsiteY3" fmla="*/ 462241 h 823220"/>
                  <a:gd name="connsiteX4" fmla="*/ 228406 w 2343339"/>
                  <a:gd name="connsiteY4" fmla="*/ 0 h 823220"/>
                  <a:gd name="connsiteX5" fmla="*/ 2343339 w 2343339"/>
                  <a:gd name="connsiteY5" fmla="*/ 6991 h 823220"/>
                  <a:gd name="connsiteX0" fmla="*/ 2343339 w 2343339"/>
                  <a:gd name="connsiteY0" fmla="*/ 820035 h 823220"/>
                  <a:gd name="connsiteX1" fmla="*/ 65888 w 2343339"/>
                  <a:gd name="connsiteY1" fmla="*/ 820592 h 823220"/>
                  <a:gd name="connsiteX2" fmla="*/ 0 w 2343339"/>
                  <a:gd name="connsiteY2" fmla="*/ 721208 h 823220"/>
                  <a:gd name="connsiteX3" fmla="*/ 215895 w 2343339"/>
                  <a:gd name="connsiteY3" fmla="*/ 462241 h 823220"/>
                  <a:gd name="connsiteX4" fmla="*/ 228406 w 2343339"/>
                  <a:gd name="connsiteY4" fmla="*/ 0 h 823220"/>
                  <a:gd name="connsiteX5" fmla="*/ 2343339 w 2343339"/>
                  <a:gd name="connsiteY5" fmla="*/ 6991 h 823220"/>
                  <a:gd name="connsiteX0" fmla="*/ 2343339 w 2343339"/>
                  <a:gd name="connsiteY0" fmla="*/ 820035 h 823220"/>
                  <a:gd name="connsiteX1" fmla="*/ 65888 w 2343339"/>
                  <a:gd name="connsiteY1" fmla="*/ 820592 h 823220"/>
                  <a:gd name="connsiteX2" fmla="*/ 0 w 2343339"/>
                  <a:gd name="connsiteY2" fmla="*/ 721208 h 823220"/>
                  <a:gd name="connsiteX3" fmla="*/ 215895 w 2343339"/>
                  <a:gd name="connsiteY3" fmla="*/ 462241 h 823220"/>
                  <a:gd name="connsiteX4" fmla="*/ 228406 w 2343339"/>
                  <a:gd name="connsiteY4" fmla="*/ 0 h 823220"/>
                  <a:gd name="connsiteX5" fmla="*/ 2343339 w 2343339"/>
                  <a:gd name="connsiteY5" fmla="*/ 6991 h 823220"/>
                  <a:gd name="connsiteX0" fmla="*/ 2343339 w 2343339"/>
                  <a:gd name="connsiteY0" fmla="*/ 820035 h 823220"/>
                  <a:gd name="connsiteX1" fmla="*/ 65888 w 2343339"/>
                  <a:gd name="connsiteY1" fmla="*/ 820592 h 823220"/>
                  <a:gd name="connsiteX2" fmla="*/ 0 w 2343339"/>
                  <a:gd name="connsiteY2" fmla="*/ 721208 h 823220"/>
                  <a:gd name="connsiteX3" fmla="*/ 233213 w 2343339"/>
                  <a:gd name="connsiteY3" fmla="*/ 454692 h 823220"/>
                  <a:gd name="connsiteX4" fmla="*/ 228406 w 2343339"/>
                  <a:gd name="connsiteY4" fmla="*/ 0 h 823220"/>
                  <a:gd name="connsiteX5" fmla="*/ 2343339 w 2343339"/>
                  <a:gd name="connsiteY5" fmla="*/ 6991 h 823220"/>
                  <a:gd name="connsiteX0" fmla="*/ 2343339 w 2343339"/>
                  <a:gd name="connsiteY0" fmla="*/ 820035 h 823220"/>
                  <a:gd name="connsiteX1" fmla="*/ 65888 w 2343339"/>
                  <a:gd name="connsiteY1" fmla="*/ 820592 h 823220"/>
                  <a:gd name="connsiteX2" fmla="*/ 0 w 2343339"/>
                  <a:gd name="connsiteY2" fmla="*/ 721208 h 823220"/>
                  <a:gd name="connsiteX3" fmla="*/ 233213 w 2343339"/>
                  <a:gd name="connsiteY3" fmla="*/ 454692 h 823220"/>
                  <a:gd name="connsiteX4" fmla="*/ 228406 w 2343339"/>
                  <a:gd name="connsiteY4" fmla="*/ 0 h 823220"/>
                  <a:gd name="connsiteX5" fmla="*/ 2343339 w 2343339"/>
                  <a:gd name="connsiteY5" fmla="*/ 6991 h 823220"/>
                  <a:gd name="connsiteX0" fmla="*/ 2343339 w 2343339"/>
                  <a:gd name="connsiteY0" fmla="*/ 820035 h 823220"/>
                  <a:gd name="connsiteX1" fmla="*/ 65888 w 2343339"/>
                  <a:gd name="connsiteY1" fmla="*/ 820592 h 823220"/>
                  <a:gd name="connsiteX2" fmla="*/ 0 w 2343339"/>
                  <a:gd name="connsiteY2" fmla="*/ 721208 h 823220"/>
                  <a:gd name="connsiteX3" fmla="*/ 233213 w 2343339"/>
                  <a:gd name="connsiteY3" fmla="*/ 454692 h 823220"/>
                  <a:gd name="connsiteX4" fmla="*/ 228406 w 2343339"/>
                  <a:gd name="connsiteY4" fmla="*/ 0 h 823220"/>
                  <a:gd name="connsiteX5" fmla="*/ 2343339 w 2343339"/>
                  <a:gd name="connsiteY5" fmla="*/ 6991 h 823220"/>
                  <a:gd name="connsiteX0" fmla="*/ 2420947 w 2420947"/>
                  <a:gd name="connsiteY0" fmla="*/ 820035 h 823220"/>
                  <a:gd name="connsiteX1" fmla="*/ 143496 w 2420947"/>
                  <a:gd name="connsiteY1" fmla="*/ 820592 h 823220"/>
                  <a:gd name="connsiteX2" fmla="*/ 77608 w 2420947"/>
                  <a:gd name="connsiteY2" fmla="*/ 721208 h 823220"/>
                  <a:gd name="connsiteX3" fmla="*/ 310821 w 2420947"/>
                  <a:gd name="connsiteY3" fmla="*/ 454692 h 823220"/>
                  <a:gd name="connsiteX4" fmla="*/ 58 w 2420947"/>
                  <a:gd name="connsiteY4" fmla="*/ 0 h 823220"/>
                  <a:gd name="connsiteX5" fmla="*/ 2420947 w 2420947"/>
                  <a:gd name="connsiteY5" fmla="*/ 6991 h 823220"/>
                  <a:gd name="connsiteX0" fmla="*/ 2420889 w 2420889"/>
                  <a:gd name="connsiteY0" fmla="*/ 820035 h 823220"/>
                  <a:gd name="connsiteX1" fmla="*/ 143438 w 2420889"/>
                  <a:gd name="connsiteY1" fmla="*/ 820592 h 823220"/>
                  <a:gd name="connsiteX2" fmla="*/ 77550 w 2420889"/>
                  <a:gd name="connsiteY2" fmla="*/ 721208 h 823220"/>
                  <a:gd name="connsiteX3" fmla="*/ 310763 w 2420889"/>
                  <a:gd name="connsiteY3" fmla="*/ 454692 h 823220"/>
                  <a:gd name="connsiteX4" fmla="*/ 0 w 2420889"/>
                  <a:gd name="connsiteY4" fmla="*/ 0 h 823220"/>
                  <a:gd name="connsiteX5" fmla="*/ 2420889 w 2420889"/>
                  <a:gd name="connsiteY5" fmla="*/ 6991 h 823220"/>
                  <a:gd name="connsiteX0" fmla="*/ 2420889 w 2420889"/>
                  <a:gd name="connsiteY0" fmla="*/ 820035 h 823220"/>
                  <a:gd name="connsiteX1" fmla="*/ 143438 w 2420889"/>
                  <a:gd name="connsiteY1" fmla="*/ 820592 h 823220"/>
                  <a:gd name="connsiteX2" fmla="*/ 77550 w 2420889"/>
                  <a:gd name="connsiteY2" fmla="*/ 721208 h 823220"/>
                  <a:gd name="connsiteX3" fmla="*/ 310763 w 2420889"/>
                  <a:gd name="connsiteY3" fmla="*/ 454692 h 823220"/>
                  <a:gd name="connsiteX4" fmla="*/ 0 w 2420889"/>
                  <a:gd name="connsiteY4" fmla="*/ 0 h 823220"/>
                  <a:gd name="connsiteX5" fmla="*/ 19597 w 2420889"/>
                  <a:gd name="connsiteY5" fmla="*/ 45045 h 823220"/>
                  <a:gd name="connsiteX6" fmla="*/ 2420889 w 2420889"/>
                  <a:gd name="connsiteY6" fmla="*/ 6991 h 823220"/>
                  <a:gd name="connsiteX0" fmla="*/ 2420889 w 2420889"/>
                  <a:gd name="connsiteY0" fmla="*/ 835381 h 838566"/>
                  <a:gd name="connsiteX1" fmla="*/ 143438 w 2420889"/>
                  <a:gd name="connsiteY1" fmla="*/ 835938 h 838566"/>
                  <a:gd name="connsiteX2" fmla="*/ 77550 w 2420889"/>
                  <a:gd name="connsiteY2" fmla="*/ 736554 h 838566"/>
                  <a:gd name="connsiteX3" fmla="*/ 310763 w 2420889"/>
                  <a:gd name="connsiteY3" fmla="*/ 470038 h 838566"/>
                  <a:gd name="connsiteX4" fmla="*/ 0 w 2420889"/>
                  <a:gd name="connsiteY4" fmla="*/ 15346 h 838566"/>
                  <a:gd name="connsiteX5" fmla="*/ 31143 w 2420889"/>
                  <a:gd name="connsiteY5" fmla="*/ 0 h 838566"/>
                  <a:gd name="connsiteX6" fmla="*/ 2420889 w 2420889"/>
                  <a:gd name="connsiteY6" fmla="*/ 22337 h 838566"/>
                  <a:gd name="connsiteX0" fmla="*/ 2420889 w 2420889"/>
                  <a:gd name="connsiteY0" fmla="*/ 948614 h 951799"/>
                  <a:gd name="connsiteX1" fmla="*/ 143438 w 2420889"/>
                  <a:gd name="connsiteY1" fmla="*/ 949171 h 951799"/>
                  <a:gd name="connsiteX2" fmla="*/ 77550 w 2420889"/>
                  <a:gd name="connsiteY2" fmla="*/ 849787 h 951799"/>
                  <a:gd name="connsiteX3" fmla="*/ 310763 w 2420889"/>
                  <a:gd name="connsiteY3" fmla="*/ 583271 h 951799"/>
                  <a:gd name="connsiteX4" fmla="*/ 0 w 2420889"/>
                  <a:gd name="connsiteY4" fmla="*/ 128579 h 951799"/>
                  <a:gd name="connsiteX5" fmla="*/ 19598 w 2420889"/>
                  <a:gd name="connsiteY5" fmla="*/ 0 h 951799"/>
                  <a:gd name="connsiteX6" fmla="*/ 2420889 w 2420889"/>
                  <a:gd name="connsiteY6" fmla="*/ 135570 h 951799"/>
                  <a:gd name="connsiteX0" fmla="*/ 2409343 w 2409343"/>
                  <a:gd name="connsiteY0" fmla="*/ 948614 h 951799"/>
                  <a:gd name="connsiteX1" fmla="*/ 131892 w 2409343"/>
                  <a:gd name="connsiteY1" fmla="*/ 949171 h 951799"/>
                  <a:gd name="connsiteX2" fmla="*/ 66004 w 2409343"/>
                  <a:gd name="connsiteY2" fmla="*/ 849787 h 951799"/>
                  <a:gd name="connsiteX3" fmla="*/ 299217 w 2409343"/>
                  <a:gd name="connsiteY3" fmla="*/ 583271 h 951799"/>
                  <a:gd name="connsiteX4" fmla="*/ 0 w 2409343"/>
                  <a:gd name="connsiteY4" fmla="*/ 166323 h 951799"/>
                  <a:gd name="connsiteX5" fmla="*/ 8052 w 2409343"/>
                  <a:gd name="connsiteY5" fmla="*/ 0 h 951799"/>
                  <a:gd name="connsiteX6" fmla="*/ 2409343 w 2409343"/>
                  <a:gd name="connsiteY6" fmla="*/ 135570 h 951799"/>
                  <a:gd name="connsiteX0" fmla="*/ 2412836 w 2412836"/>
                  <a:gd name="connsiteY0" fmla="*/ 865577 h 868762"/>
                  <a:gd name="connsiteX1" fmla="*/ 135385 w 2412836"/>
                  <a:gd name="connsiteY1" fmla="*/ 866134 h 868762"/>
                  <a:gd name="connsiteX2" fmla="*/ 69497 w 2412836"/>
                  <a:gd name="connsiteY2" fmla="*/ 766750 h 868762"/>
                  <a:gd name="connsiteX3" fmla="*/ 302710 w 2412836"/>
                  <a:gd name="connsiteY3" fmla="*/ 500234 h 868762"/>
                  <a:gd name="connsiteX4" fmla="*/ 3493 w 2412836"/>
                  <a:gd name="connsiteY4" fmla="*/ 83286 h 868762"/>
                  <a:gd name="connsiteX5" fmla="*/ 0 w 2412836"/>
                  <a:gd name="connsiteY5" fmla="*/ 0 h 868762"/>
                  <a:gd name="connsiteX6" fmla="*/ 2412836 w 2412836"/>
                  <a:gd name="connsiteY6" fmla="*/ 52533 h 868762"/>
                  <a:gd name="connsiteX0" fmla="*/ 2412836 w 2412836"/>
                  <a:gd name="connsiteY0" fmla="*/ 820284 h 823469"/>
                  <a:gd name="connsiteX1" fmla="*/ 135385 w 2412836"/>
                  <a:gd name="connsiteY1" fmla="*/ 820841 h 823469"/>
                  <a:gd name="connsiteX2" fmla="*/ 69497 w 2412836"/>
                  <a:gd name="connsiteY2" fmla="*/ 721457 h 823469"/>
                  <a:gd name="connsiteX3" fmla="*/ 302710 w 2412836"/>
                  <a:gd name="connsiteY3" fmla="*/ 454941 h 823469"/>
                  <a:gd name="connsiteX4" fmla="*/ 3493 w 2412836"/>
                  <a:gd name="connsiteY4" fmla="*/ 37993 h 823469"/>
                  <a:gd name="connsiteX5" fmla="*/ 0 w 2412836"/>
                  <a:gd name="connsiteY5" fmla="*/ 0 h 823469"/>
                  <a:gd name="connsiteX6" fmla="*/ 2412836 w 2412836"/>
                  <a:gd name="connsiteY6" fmla="*/ 7240 h 823469"/>
                  <a:gd name="connsiteX0" fmla="*/ 2586018 w 2586018"/>
                  <a:gd name="connsiteY0" fmla="*/ 820284 h 823469"/>
                  <a:gd name="connsiteX1" fmla="*/ 135385 w 2586018"/>
                  <a:gd name="connsiteY1" fmla="*/ 820841 h 823469"/>
                  <a:gd name="connsiteX2" fmla="*/ 69497 w 2586018"/>
                  <a:gd name="connsiteY2" fmla="*/ 721457 h 823469"/>
                  <a:gd name="connsiteX3" fmla="*/ 302710 w 2586018"/>
                  <a:gd name="connsiteY3" fmla="*/ 454941 h 823469"/>
                  <a:gd name="connsiteX4" fmla="*/ 3493 w 2586018"/>
                  <a:gd name="connsiteY4" fmla="*/ 37993 h 823469"/>
                  <a:gd name="connsiteX5" fmla="*/ 0 w 2586018"/>
                  <a:gd name="connsiteY5" fmla="*/ 0 h 823469"/>
                  <a:gd name="connsiteX6" fmla="*/ 2412836 w 2586018"/>
                  <a:gd name="connsiteY6" fmla="*/ 7240 h 823469"/>
                  <a:gd name="connsiteX0" fmla="*/ 2586018 w 2586018"/>
                  <a:gd name="connsiteY0" fmla="*/ 820284 h 823469"/>
                  <a:gd name="connsiteX1" fmla="*/ 2563104 w 2586018"/>
                  <a:gd name="connsiteY1" fmla="*/ 769976 h 823469"/>
                  <a:gd name="connsiteX2" fmla="*/ 135385 w 2586018"/>
                  <a:gd name="connsiteY2" fmla="*/ 820841 h 823469"/>
                  <a:gd name="connsiteX3" fmla="*/ 69497 w 2586018"/>
                  <a:gd name="connsiteY3" fmla="*/ 721457 h 823469"/>
                  <a:gd name="connsiteX4" fmla="*/ 302710 w 2586018"/>
                  <a:gd name="connsiteY4" fmla="*/ 454941 h 823469"/>
                  <a:gd name="connsiteX5" fmla="*/ 3493 w 2586018"/>
                  <a:gd name="connsiteY5" fmla="*/ 37993 h 823469"/>
                  <a:gd name="connsiteX6" fmla="*/ 0 w 2586018"/>
                  <a:gd name="connsiteY6" fmla="*/ 0 h 823469"/>
                  <a:gd name="connsiteX7" fmla="*/ 2412836 w 2586018"/>
                  <a:gd name="connsiteY7" fmla="*/ 7240 h 823469"/>
                  <a:gd name="connsiteX0" fmla="*/ 2586018 w 2586018"/>
                  <a:gd name="connsiteY0" fmla="*/ 820284 h 1003989"/>
                  <a:gd name="connsiteX1" fmla="*/ 2488058 w 2586018"/>
                  <a:gd name="connsiteY1" fmla="*/ 1003989 h 1003989"/>
                  <a:gd name="connsiteX2" fmla="*/ 135385 w 2586018"/>
                  <a:gd name="connsiteY2" fmla="*/ 820841 h 1003989"/>
                  <a:gd name="connsiteX3" fmla="*/ 69497 w 2586018"/>
                  <a:gd name="connsiteY3" fmla="*/ 721457 h 1003989"/>
                  <a:gd name="connsiteX4" fmla="*/ 302710 w 2586018"/>
                  <a:gd name="connsiteY4" fmla="*/ 454941 h 1003989"/>
                  <a:gd name="connsiteX5" fmla="*/ 3493 w 2586018"/>
                  <a:gd name="connsiteY5" fmla="*/ 37993 h 1003989"/>
                  <a:gd name="connsiteX6" fmla="*/ 0 w 2586018"/>
                  <a:gd name="connsiteY6" fmla="*/ 0 h 1003989"/>
                  <a:gd name="connsiteX7" fmla="*/ 2412836 w 2586018"/>
                  <a:gd name="connsiteY7" fmla="*/ 7240 h 1003989"/>
                  <a:gd name="connsiteX0" fmla="*/ 2568699 w 2568699"/>
                  <a:gd name="connsiteY0" fmla="*/ 624016 h 1003989"/>
                  <a:gd name="connsiteX1" fmla="*/ 2488058 w 2568699"/>
                  <a:gd name="connsiteY1" fmla="*/ 1003989 h 1003989"/>
                  <a:gd name="connsiteX2" fmla="*/ 135385 w 2568699"/>
                  <a:gd name="connsiteY2" fmla="*/ 820841 h 1003989"/>
                  <a:gd name="connsiteX3" fmla="*/ 69497 w 2568699"/>
                  <a:gd name="connsiteY3" fmla="*/ 721457 h 1003989"/>
                  <a:gd name="connsiteX4" fmla="*/ 302710 w 2568699"/>
                  <a:gd name="connsiteY4" fmla="*/ 454941 h 1003989"/>
                  <a:gd name="connsiteX5" fmla="*/ 3493 w 2568699"/>
                  <a:gd name="connsiteY5" fmla="*/ 37993 h 1003989"/>
                  <a:gd name="connsiteX6" fmla="*/ 0 w 2568699"/>
                  <a:gd name="connsiteY6" fmla="*/ 0 h 1003989"/>
                  <a:gd name="connsiteX7" fmla="*/ 2412836 w 2568699"/>
                  <a:gd name="connsiteY7" fmla="*/ 7240 h 1003989"/>
                  <a:gd name="connsiteX0" fmla="*/ 2568699 w 2620830"/>
                  <a:gd name="connsiteY0" fmla="*/ 624016 h 830368"/>
                  <a:gd name="connsiteX1" fmla="*/ 2620830 w 2620830"/>
                  <a:gd name="connsiteY1" fmla="*/ 830368 h 830368"/>
                  <a:gd name="connsiteX2" fmla="*/ 135385 w 2620830"/>
                  <a:gd name="connsiteY2" fmla="*/ 820841 h 830368"/>
                  <a:gd name="connsiteX3" fmla="*/ 69497 w 2620830"/>
                  <a:gd name="connsiteY3" fmla="*/ 721457 h 830368"/>
                  <a:gd name="connsiteX4" fmla="*/ 302710 w 2620830"/>
                  <a:gd name="connsiteY4" fmla="*/ 454941 h 830368"/>
                  <a:gd name="connsiteX5" fmla="*/ 3493 w 2620830"/>
                  <a:gd name="connsiteY5" fmla="*/ 37993 h 830368"/>
                  <a:gd name="connsiteX6" fmla="*/ 0 w 2620830"/>
                  <a:gd name="connsiteY6" fmla="*/ 0 h 830368"/>
                  <a:gd name="connsiteX7" fmla="*/ 2412836 w 2620830"/>
                  <a:gd name="connsiteY7" fmla="*/ 7240 h 830368"/>
                  <a:gd name="connsiteX0" fmla="*/ 2666837 w 2666837"/>
                  <a:gd name="connsiteY0" fmla="*/ 699504 h 830368"/>
                  <a:gd name="connsiteX1" fmla="*/ 2620830 w 2666837"/>
                  <a:gd name="connsiteY1" fmla="*/ 830368 h 830368"/>
                  <a:gd name="connsiteX2" fmla="*/ 135385 w 2666837"/>
                  <a:gd name="connsiteY2" fmla="*/ 820841 h 830368"/>
                  <a:gd name="connsiteX3" fmla="*/ 69497 w 2666837"/>
                  <a:gd name="connsiteY3" fmla="*/ 721457 h 830368"/>
                  <a:gd name="connsiteX4" fmla="*/ 302710 w 2666837"/>
                  <a:gd name="connsiteY4" fmla="*/ 454941 h 830368"/>
                  <a:gd name="connsiteX5" fmla="*/ 3493 w 2666837"/>
                  <a:gd name="connsiteY5" fmla="*/ 37993 h 830368"/>
                  <a:gd name="connsiteX6" fmla="*/ 0 w 2666837"/>
                  <a:gd name="connsiteY6" fmla="*/ 0 h 830368"/>
                  <a:gd name="connsiteX7" fmla="*/ 2412836 w 2666837"/>
                  <a:gd name="connsiteY7" fmla="*/ 7240 h 830368"/>
                  <a:gd name="connsiteX0" fmla="*/ 2666837 w 2666837"/>
                  <a:gd name="connsiteY0" fmla="*/ 699504 h 830368"/>
                  <a:gd name="connsiteX1" fmla="*/ 2597739 w 2666837"/>
                  <a:gd name="connsiteY1" fmla="*/ 830368 h 830368"/>
                  <a:gd name="connsiteX2" fmla="*/ 135385 w 2666837"/>
                  <a:gd name="connsiteY2" fmla="*/ 820841 h 830368"/>
                  <a:gd name="connsiteX3" fmla="*/ 69497 w 2666837"/>
                  <a:gd name="connsiteY3" fmla="*/ 721457 h 830368"/>
                  <a:gd name="connsiteX4" fmla="*/ 302710 w 2666837"/>
                  <a:gd name="connsiteY4" fmla="*/ 454941 h 830368"/>
                  <a:gd name="connsiteX5" fmla="*/ 3493 w 2666837"/>
                  <a:gd name="connsiteY5" fmla="*/ 37993 h 830368"/>
                  <a:gd name="connsiteX6" fmla="*/ 0 w 2666837"/>
                  <a:gd name="connsiteY6" fmla="*/ 0 h 830368"/>
                  <a:gd name="connsiteX7" fmla="*/ 2412836 w 2666837"/>
                  <a:gd name="connsiteY7" fmla="*/ 7240 h 830368"/>
                  <a:gd name="connsiteX0" fmla="*/ 2666837 w 2666837"/>
                  <a:gd name="connsiteY0" fmla="*/ 729698 h 830368"/>
                  <a:gd name="connsiteX1" fmla="*/ 2597739 w 2666837"/>
                  <a:gd name="connsiteY1" fmla="*/ 830368 h 830368"/>
                  <a:gd name="connsiteX2" fmla="*/ 135385 w 2666837"/>
                  <a:gd name="connsiteY2" fmla="*/ 820841 h 830368"/>
                  <a:gd name="connsiteX3" fmla="*/ 69497 w 2666837"/>
                  <a:gd name="connsiteY3" fmla="*/ 721457 h 830368"/>
                  <a:gd name="connsiteX4" fmla="*/ 302710 w 2666837"/>
                  <a:gd name="connsiteY4" fmla="*/ 454941 h 830368"/>
                  <a:gd name="connsiteX5" fmla="*/ 3493 w 2666837"/>
                  <a:gd name="connsiteY5" fmla="*/ 37993 h 830368"/>
                  <a:gd name="connsiteX6" fmla="*/ 0 w 2666837"/>
                  <a:gd name="connsiteY6" fmla="*/ 0 h 830368"/>
                  <a:gd name="connsiteX7" fmla="*/ 2412836 w 2666837"/>
                  <a:gd name="connsiteY7" fmla="*/ 7240 h 830368"/>
                  <a:gd name="connsiteX0" fmla="*/ 2666837 w 2666837"/>
                  <a:gd name="connsiteY0" fmla="*/ 729698 h 830368"/>
                  <a:gd name="connsiteX1" fmla="*/ 2597739 w 2666837"/>
                  <a:gd name="connsiteY1" fmla="*/ 830368 h 830368"/>
                  <a:gd name="connsiteX2" fmla="*/ 135385 w 2666837"/>
                  <a:gd name="connsiteY2" fmla="*/ 820841 h 830368"/>
                  <a:gd name="connsiteX3" fmla="*/ 69497 w 2666837"/>
                  <a:gd name="connsiteY3" fmla="*/ 721457 h 830368"/>
                  <a:gd name="connsiteX4" fmla="*/ 302710 w 2666837"/>
                  <a:gd name="connsiteY4" fmla="*/ 454941 h 830368"/>
                  <a:gd name="connsiteX5" fmla="*/ 3493 w 2666837"/>
                  <a:gd name="connsiteY5" fmla="*/ 37993 h 830368"/>
                  <a:gd name="connsiteX6" fmla="*/ 0 w 2666837"/>
                  <a:gd name="connsiteY6" fmla="*/ 0 h 830368"/>
                  <a:gd name="connsiteX7" fmla="*/ 2412836 w 2666837"/>
                  <a:gd name="connsiteY7" fmla="*/ 7240 h 830368"/>
                  <a:gd name="connsiteX0" fmla="*/ 2551382 w 2597739"/>
                  <a:gd name="connsiteY0" fmla="*/ 563625 h 830368"/>
                  <a:gd name="connsiteX1" fmla="*/ 2597739 w 2597739"/>
                  <a:gd name="connsiteY1" fmla="*/ 830368 h 830368"/>
                  <a:gd name="connsiteX2" fmla="*/ 135385 w 2597739"/>
                  <a:gd name="connsiteY2" fmla="*/ 820841 h 830368"/>
                  <a:gd name="connsiteX3" fmla="*/ 69497 w 2597739"/>
                  <a:gd name="connsiteY3" fmla="*/ 721457 h 830368"/>
                  <a:gd name="connsiteX4" fmla="*/ 302710 w 2597739"/>
                  <a:gd name="connsiteY4" fmla="*/ 454941 h 830368"/>
                  <a:gd name="connsiteX5" fmla="*/ 3493 w 2597739"/>
                  <a:gd name="connsiteY5" fmla="*/ 37993 h 830368"/>
                  <a:gd name="connsiteX6" fmla="*/ 0 w 2597739"/>
                  <a:gd name="connsiteY6" fmla="*/ 0 h 830368"/>
                  <a:gd name="connsiteX7" fmla="*/ 2412836 w 2597739"/>
                  <a:gd name="connsiteY7" fmla="*/ 7240 h 830368"/>
                  <a:gd name="connsiteX0" fmla="*/ 2551382 w 2622301"/>
                  <a:gd name="connsiteY0" fmla="*/ 563625 h 830368"/>
                  <a:gd name="connsiteX1" fmla="*/ 2597739 w 2622301"/>
                  <a:gd name="connsiteY1" fmla="*/ 830368 h 830368"/>
                  <a:gd name="connsiteX2" fmla="*/ 135385 w 2622301"/>
                  <a:gd name="connsiteY2" fmla="*/ 820841 h 830368"/>
                  <a:gd name="connsiteX3" fmla="*/ 69497 w 2622301"/>
                  <a:gd name="connsiteY3" fmla="*/ 721457 h 830368"/>
                  <a:gd name="connsiteX4" fmla="*/ 302710 w 2622301"/>
                  <a:gd name="connsiteY4" fmla="*/ 454941 h 830368"/>
                  <a:gd name="connsiteX5" fmla="*/ 3493 w 2622301"/>
                  <a:gd name="connsiteY5" fmla="*/ 37993 h 830368"/>
                  <a:gd name="connsiteX6" fmla="*/ 0 w 2622301"/>
                  <a:gd name="connsiteY6" fmla="*/ 0 h 830368"/>
                  <a:gd name="connsiteX7" fmla="*/ 2412836 w 2622301"/>
                  <a:gd name="connsiteY7" fmla="*/ 7240 h 830368"/>
                  <a:gd name="connsiteX0" fmla="*/ 2661064 w 2706689"/>
                  <a:gd name="connsiteY0" fmla="*/ 699504 h 830368"/>
                  <a:gd name="connsiteX1" fmla="*/ 2597739 w 2706689"/>
                  <a:gd name="connsiteY1" fmla="*/ 830368 h 830368"/>
                  <a:gd name="connsiteX2" fmla="*/ 135385 w 2706689"/>
                  <a:gd name="connsiteY2" fmla="*/ 820841 h 830368"/>
                  <a:gd name="connsiteX3" fmla="*/ 69497 w 2706689"/>
                  <a:gd name="connsiteY3" fmla="*/ 721457 h 830368"/>
                  <a:gd name="connsiteX4" fmla="*/ 302710 w 2706689"/>
                  <a:gd name="connsiteY4" fmla="*/ 454941 h 830368"/>
                  <a:gd name="connsiteX5" fmla="*/ 3493 w 2706689"/>
                  <a:gd name="connsiteY5" fmla="*/ 37993 h 830368"/>
                  <a:gd name="connsiteX6" fmla="*/ 0 w 2706689"/>
                  <a:gd name="connsiteY6" fmla="*/ 0 h 830368"/>
                  <a:gd name="connsiteX7" fmla="*/ 2412836 w 2706689"/>
                  <a:gd name="connsiteY7" fmla="*/ 7240 h 830368"/>
                  <a:gd name="connsiteX0" fmla="*/ 2661064 w 2661064"/>
                  <a:gd name="connsiteY0" fmla="*/ 699504 h 830368"/>
                  <a:gd name="connsiteX1" fmla="*/ 2597739 w 2661064"/>
                  <a:gd name="connsiteY1" fmla="*/ 830368 h 830368"/>
                  <a:gd name="connsiteX2" fmla="*/ 135385 w 2661064"/>
                  <a:gd name="connsiteY2" fmla="*/ 820841 h 830368"/>
                  <a:gd name="connsiteX3" fmla="*/ 69497 w 2661064"/>
                  <a:gd name="connsiteY3" fmla="*/ 721457 h 830368"/>
                  <a:gd name="connsiteX4" fmla="*/ 302710 w 2661064"/>
                  <a:gd name="connsiteY4" fmla="*/ 454941 h 830368"/>
                  <a:gd name="connsiteX5" fmla="*/ 3493 w 2661064"/>
                  <a:gd name="connsiteY5" fmla="*/ 37993 h 830368"/>
                  <a:gd name="connsiteX6" fmla="*/ 0 w 2661064"/>
                  <a:gd name="connsiteY6" fmla="*/ 0 h 830368"/>
                  <a:gd name="connsiteX7" fmla="*/ 2412836 w 2661064"/>
                  <a:gd name="connsiteY7" fmla="*/ 7240 h 830368"/>
                  <a:gd name="connsiteX0" fmla="*/ 2661064 w 2661064"/>
                  <a:gd name="connsiteY0" fmla="*/ 699504 h 830368"/>
                  <a:gd name="connsiteX1" fmla="*/ 2597739 w 2661064"/>
                  <a:gd name="connsiteY1" fmla="*/ 830368 h 830368"/>
                  <a:gd name="connsiteX2" fmla="*/ 135385 w 2661064"/>
                  <a:gd name="connsiteY2" fmla="*/ 820841 h 830368"/>
                  <a:gd name="connsiteX3" fmla="*/ 69497 w 2661064"/>
                  <a:gd name="connsiteY3" fmla="*/ 721457 h 830368"/>
                  <a:gd name="connsiteX4" fmla="*/ 302710 w 2661064"/>
                  <a:gd name="connsiteY4" fmla="*/ 454941 h 830368"/>
                  <a:gd name="connsiteX5" fmla="*/ 3493 w 2661064"/>
                  <a:gd name="connsiteY5" fmla="*/ 37993 h 830368"/>
                  <a:gd name="connsiteX6" fmla="*/ 0 w 2661064"/>
                  <a:gd name="connsiteY6" fmla="*/ 0 h 830368"/>
                  <a:gd name="connsiteX7" fmla="*/ 2083965 w 2661064"/>
                  <a:gd name="connsiteY7" fmla="*/ 7549 h 830368"/>
                  <a:gd name="connsiteX8" fmla="*/ 2412836 w 2661064"/>
                  <a:gd name="connsiteY8" fmla="*/ 7240 h 830368"/>
                  <a:gd name="connsiteX0" fmla="*/ 2661064 w 2661064"/>
                  <a:gd name="connsiteY0" fmla="*/ 699504 h 830368"/>
                  <a:gd name="connsiteX1" fmla="*/ 2597739 w 2661064"/>
                  <a:gd name="connsiteY1" fmla="*/ 830368 h 830368"/>
                  <a:gd name="connsiteX2" fmla="*/ 135385 w 2661064"/>
                  <a:gd name="connsiteY2" fmla="*/ 820841 h 830368"/>
                  <a:gd name="connsiteX3" fmla="*/ 69497 w 2661064"/>
                  <a:gd name="connsiteY3" fmla="*/ 721457 h 830368"/>
                  <a:gd name="connsiteX4" fmla="*/ 302710 w 2661064"/>
                  <a:gd name="connsiteY4" fmla="*/ 454941 h 830368"/>
                  <a:gd name="connsiteX5" fmla="*/ 3493 w 2661064"/>
                  <a:gd name="connsiteY5" fmla="*/ 37993 h 830368"/>
                  <a:gd name="connsiteX6" fmla="*/ 0 w 2661064"/>
                  <a:gd name="connsiteY6" fmla="*/ 0 h 830368"/>
                  <a:gd name="connsiteX7" fmla="*/ 1881919 w 2661064"/>
                  <a:gd name="connsiteY7" fmla="*/ 1 h 830368"/>
                  <a:gd name="connsiteX8" fmla="*/ 2083965 w 2661064"/>
                  <a:gd name="connsiteY8" fmla="*/ 7549 h 830368"/>
                  <a:gd name="connsiteX9" fmla="*/ 2412836 w 2661064"/>
                  <a:gd name="connsiteY9" fmla="*/ 7240 h 830368"/>
                  <a:gd name="connsiteX0" fmla="*/ 2661064 w 2661064"/>
                  <a:gd name="connsiteY0" fmla="*/ 699504 h 830368"/>
                  <a:gd name="connsiteX1" fmla="*/ 2597739 w 2661064"/>
                  <a:gd name="connsiteY1" fmla="*/ 830368 h 830368"/>
                  <a:gd name="connsiteX2" fmla="*/ 135385 w 2661064"/>
                  <a:gd name="connsiteY2" fmla="*/ 820841 h 830368"/>
                  <a:gd name="connsiteX3" fmla="*/ 69497 w 2661064"/>
                  <a:gd name="connsiteY3" fmla="*/ 721457 h 830368"/>
                  <a:gd name="connsiteX4" fmla="*/ 302710 w 2661064"/>
                  <a:gd name="connsiteY4" fmla="*/ 454941 h 830368"/>
                  <a:gd name="connsiteX5" fmla="*/ 3493 w 2661064"/>
                  <a:gd name="connsiteY5" fmla="*/ 37993 h 830368"/>
                  <a:gd name="connsiteX6" fmla="*/ 0 w 2661064"/>
                  <a:gd name="connsiteY6" fmla="*/ 0 h 830368"/>
                  <a:gd name="connsiteX7" fmla="*/ 1881919 w 2661064"/>
                  <a:gd name="connsiteY7" fmla="*/ 1 h 830368"/>
                  <a:gd name="connsiteX8" fmla="*/ 2083965 w 2661064"/>
                  <a:gd name="connsiteY8" fmla="*/ 7549 h 830368"/>
                  <a:gd name="connsiteX9" fmla="*/ 2430155 w 2661064"/>
                  <a:gd name="connsiteY9" fmla="*/ 445069 h 830368"/>
                  <a:gd name="connsiteX0" fmla="*/ 2661064 w 2742059"/>
                  <a:gd name="connsiteY0" fmla="*/ 699504 h 830368"/>
                  <a:gd name="connsiteX1" fmla="*/ 2597739 w 2742059"/>
                  <a:gd name="connsiteY1" fmla="*/ 830368 h 830368"/>
                  <a:gd name="connsiteX2" fmla="*/ 135385 w 2742059"/>
                  <a:gd name="connsiteY2" fmla="*/ 820841 h 830368"/>
                  <a:gd name="connsiteX3" fmla="*/ 69497 w 2742059"/>
                  <a:gd name="connsiteY3" fmla="*/ 721457 h 830368"/>
                  <a:gd name="connsiteX4" fmla="*/ 302710 w 2742059"/>
                  <a:gd name="connsiteY4" fmla="*/ 454941 h 830368"/>
                  <a:gd name="connsiteX5" fmla="*/ 3493 w 2742059"/>
                  <a:gd name="connsiteY5" fmla="*/ 37993 h 830368"/>
                  <a:gd name="connsiteX6" fmla="*/ 0 w 2742059"/>
                  <a:gd name="connsiteY6" fmla="*/ 0 h 830368"/>
                  <a:gd name="connsiteX7" fmla="*/ 1881919 w 2742059"/>
                  <a:gd name="connsiteY7" fmla="*/ 1 h 830368"/>
                  <a:gd name="connsiteX8" fmla="*/ 2742059 w 2742059"/>
                  <a:gd name="connsiteY8" fmla="*/ 75488 h 830368"/>
                  <a:gd name="connsiteX9" fmla="*/ 2430155 w 2742059"/>
                  <a:gd name="connsiteY9" fmla="*/ 445069 h 830368"/>
                  <a:gd name="connsiteX0" fmla="*/ 2661064 w 2742059"/>
                  <a:gd name="connsiteY0" fmla="*/ 699504 h 830368"/>
                  <a:gd name="connsiteX1" fmla="*/ 2597739 w 2742059"/>
                  <a:gd name="connsiteY1" fmla="*/ 830368 h 830368"/>
                  <a:gd name="connsiteX2" fmla="*/ 135385 w 2742059"/>
                  <a:gd name="connsiteY2" fmla="*/ 820841 h 830368"/>
                  <a:gd name="connsiteX3" fmla="*/ 69497 w 2742059"/>
                  <a:gd name="connsiteY3" fmla="*/ 721457 h 830368"/>
                  <a:gd name="connsiteX4" fmla="*/ 302710 w 2742059"/>
                  <a:gd name="connsiteY4" fmla="*/ 454941 h 830368"/>
                  <a:gd name="connsiteX5" fmla="*/ 3493 w 2742059"/>
                  <a:gd name="connsiteY5" fmla="*/ 37993 h 830368"/>
                  <a:gd name="connsiteX6" fmla="*/ 0 w 2742059"/>
                  <a:gd name="connsiteY6" fmla="*/ 0 h 830368"/>
                  <a:gd name="connsiteX7" fmla="*/ 1881919 w 2742059"/>
                  <a:gd name="connsiteY7" fmla="*/ 1 h 830368"/>
                  <a:gd name="connsiteX8" fmla="*/ 2742059 w 2742059"/>
                  <a:gd name="connsiteY8" fmla="*/ 75488 h 830368"/>
                  <a:gd name="connsiteX9" fmla="*/ 2389746 w 2742059"/>
                  <a:gd name="connsiteY9" fmla="*/ 460167 h 830368"/>
                  <a:gd name="connsiteX0" fmla="*/ 2661064 w 2742059"/>
                  <a:gd name="connsiteY0" fmla="*/ 699504 h 830368"/>
                  <a:gd name="connsiteX1" fmla="*/ 2597739 w 2742059"/>
                  <a:gd name="connsiteY1" fmla="*/ 830368 h 830368"/>
                  <a:gd name="connsiteX2" fmla="*/ 135385 w 2742059"/>
                  <a:gd name="connsiteY2" fmla="*/ 820841 h 830368"/>
                  <a:gd name="connsiteX3" fmla="*/ 69497 w 2742059"/>
                  <a:gd name="connsiteY3" fmla="*/ 721457 h 830368"/>
                  <a:gd name="connsiteX4" fmla="*/ 302710 w 2742059"/>
                  <a:gd name="connsiteY4" fmla="*/ 454941 h 830368"/>
                  <a:gd name="connsiteX5" fmla="*/ 3493 w 2742059"/>
                  <a:gd name="connsiteY5" fmla="*/ 37993 h 830368"/>
                  <a:gd name="connsiteX6" fmla="*/ 0 w 2742059"/>
                  <a:gd name="connsiteY6" fmla="*/ 0 h 830368"/>
                  <a:gd name="connsiteX7" fmla="*/ 1881919 w 2742059"/>
                  <a:gd name="connsiteY7" fmla="*/ 1 h 830368"/>
                  <a:gd name="connsiteX8" fmla="*/ 2742059 w 2742059"/>
                  <a:gd name="connsiteY8" fmla="*/ 75488 h 830368"/>
                  <a:gd name="connsiteX9" fmla="*/ 2401292 w 2742059"/>
                  <a:gd name="connsiteY9" fmla="*/ 445069 h 830368"/>
                  <a:gd name="connsiteX0" fmla="*/ 2661064 w 2742059"/>
                  <a:gd name="connsiteY0" fmla="*/ 699504 h 830368"/>
                  <a:gd name="connsiteX1" fmla="*/ 2597739 w 2742059"/>
                  <a:gd name="connsiteY1" fmla="*/ 830368 h 830368"/>
                  <a:gd name="connsiteX2" fmla="*/ 135385 w 2742059"/>
                  <a:gd name="connsiteY2" fmla="*/ 820841 h 830368"/>
                  <a:gd name="connsiteX3" fmla="*/ 69497 w 2742059"/>
                  <a:gd name="connsiteY3" fmla="*/ 721457 h 830368"/>
                  <a:gd name="connsiteX4" fmla="*/ 302710 w 2742059"/>
                  <a:gd name="connsiteY4" fmla="*/ 454941 h 830368"/>
                  <a:gd name="connsiteX5" fmla="*/ 3493 w 2742059"/>
                  <a:gd name="connsiteY5" fmla="*/ 37993 h 830368"/>
                  <a:gd name="connsiteX6" fmla="*/ 0 w 2742059"/>
                  <a:gd name="connsiteY6" fmla="*/ 0 h 830368"/>
                  <a:gd name="connsiteX7" fmla="*/ 1881919 w 2742059"/>
                  <a:gd name="connsiteY7" fmla="*/ 1 h 830368"/>
                  <a:gd name="connsiteX8" fmla="*/ 2742059 w 2742059"/>
                  <a:gd name="connsiteY8" fmla="*/ 75488 h 830368"/>
                  <a:gd name="connsiteX9" fmla="*/ 2407065 w 2742059"/>
                  <a:gd name="connsiteY9" fmla="*/ 452618 h 830368"/>
                  <a:gd name="connsiteX0" fmla="*/ 2661064 w 2742059"/>
                  <a:gd name="connsiteY0" fmla="*/ 699504 h 830368"/>
                  <a:gd name="connsiteX1" fmla="*/ 2597739 w 2742059"/>
                  <a:gd name="connsiteY1" fmla="*/ 830368 h 830368"/>
                  <a:gd name="connsiteX2" fmla="*/ 135385 w 2742059"/>
                  <a:gd name="connsiteY2" fmla="*/ 820841 h 830368"/>
                  <a:gd name="connsiteX3" fmla="*/ 69497 w 2742059"/>
                  <a:gd name="connsiteY3" fmla="*/ 721457 h 830368"/>
                  <a:gd name="connsiteX4" fmla="*/ 302710 w 2742059"/>
                  <a:gd name="connsiteY4" fmla="*/ 454941 h 830368"/>
                  <a:gd name="connsiteX5" fmla="*/ 3493 w 2742059"/>
                  <a:gd name="connsiteY5" fmla="*/ 37993 h 830368"/>
                  <a:gd name="connsiteX6" fmla="*/ 0 w 2742059"/>
                  <a:gd name="connsiteY6" fmla="*/ 0 h 830368"/>
                  <a:gd name="connsiteX7" fmla="*/ 1881919 w 2742059"/>
                  <a:gd name="connsiteY7" fmla="*/ 1 h 830368"/>
                  <a:gd name="connsiteX8" fmla="*/ 2742059 w 2742059"/>
                  <a:gd name="connsiteY8" fmla="*/ 75488 h 830368"/>
                  <a:gd name="connsiteX9" fmla="*/ 2407065 w 2742059"/>
                  <a:gd name="connsiteY9" fmla="*/ 452618 h 830368"/>
                  <a:gd name="connsiteX0" fmla="*/ 2661064 w 2742059"/>
                  <a:gd name="connsiteY0" fmla="*/ 699504 h 830368"/>
                  <a:gd name="connsiteX1" fmla="*/ 2597739 w 2742059"/>
                  <a:gd name="connsiteY1" fmla="*/ 830368 h 830368"/>
                  <a:gd name="connsiteX2" fmla="*/ 135385 w 2742059"/>
                  <a:gd name="connsiteY2" fmla="*/ 820841 h 830368"/>
                  <a:gd name="connsiteX3" fmla="*/ 69497 w 2742059"/>
                  <a:gd name="connsiteY3" fmla="*/ 721457 h 830368"/>
                  <a:gd name="connsiteX4" fmla="*/ 302710 w 2742059"/>
                  <a:gd name="connsiteY4" fmla="*/ 454941 h 830368"/>
                  <a:gd name="connsiteX5" fmla="*/ 3493 w 2742059"/>
                  <a:gd name="connsiteY5" fmla="*/ 37993 h 830368"/>
                  <a:gd name="connsiteX6" fmla="*/ 0 w 2742059"/>
                  <a:gd name="connsiteY6" fmla="*/ 0 h 830368"/>
                  <a:gd name="connsiteX7" fmla="*/ 1881919 w 2742059"/>
                  <a:gd name="connsiteY7" fmla="*/ 1 h 830368"/>
                  <a:gd name="connsiteX8" fmla="*/ 2742059 w 2742059"/>
                  <a:gd name="connsiteY8" fmla="*/ 75488 h 830368"/>
                  <a:gd name="connsiteX9" fmla="*/ 2401292 w 2742059"/>
                  <a:gd name="connsiteY9" fmla="*/ 445069 h 830368"/>
                  <a:gd name="connsiteX0" fmla="*/ 2661064 w 2713195"/>
                  <a:gd name="connsiteY0" fmla="*/ 699504 h 830368"/>
                  <a:gd name="connsiteX1" fmla="*/ 2597739 w 2713195"/>
                  <a:gd name="connsiteY1" fmla="*/ 830368 h 830368"/>
                  <a:gd name="connsiteX2" fmla="*/ 135385 w 2713195"/>
                  <a:gd name="connsiteY2" fmla="*/ 820841 h 830368"/>
                  <a:gd name="connsiteX3" fmla="*/ 69497 w 2713195"/>
                  <a:gd name="connsiteY3" fmla="*/ 721457 h 830368"/>
                  <a:gd name="connsiteX4" fmla="*/ 302710 w 2713195"/>
                  <a:gd name="connsiteY4" fmla="*/ 454941 h 830368"/>
                  <a:gd name="connsiteX5" fmla="*/ 3493 w 2713195"/>
                  <a:gd name="connsiteY5" fmla="*/ 37993 h 830368"/>
                  <a:gd name="connsiteX6" fmla="*/ 0 w 2713195"/>
                  <a:gd name="connsiteY6" fmla="*/ 0 h 830368"/>
                  <a:gd name="connsiteX7" fmla="*/ 1881919 w 2713195"/>
                  <a:gd name="connsiteY7" fmla="*/ 1 h 830368"/>
                  <a:gd name="connsiteX8" fmla="*/ 2713195 w 2713195"/>
                  <a:gd name="connsiteY8" fmla="*/ 67938 h 830368"/>
                  <a:gd name="connsiteX9" fmla="*/ 2401292 w 2713195"/>
                  <a:gd name="connsiteY9" fmla="*/ 445069 h 830368"/>
                  <a:gd name="connsiteX0" fmla="*/ 2661064 w 2718969"/>
                  <a:gd name="connsiteY0" fmla="*/ 699504 h 830368"/>
                  <a:gd name="connsiteX1" fmla="*/ 2597739 w 2718969"/>
                  <a:gd name="connsiteY1" fmla="*/ 830368 h 830368"/>
                  <a:gd name="connsiteX2" fmla="*/ 135385 w 2718969"/>
                  <a:gd name="connsiteY2" fmla="*/ 820841 h 830368"/>
                  <a:gd name="connsiteX3" fmla="*/ 69497 w 2718969"/>
                  <a:gd name="connsiteY3" fmla="*/ 721457 h 830368"/>
                  <a:gd name="connsiteX4" fmla="*/ 302710 w 2718969"/>
                  <a:gd name="connsiteY4" fmla="*/ 454941 h 830368"/>
                  <a:gd name="connsiteX5" fmla="*/ 3493 w 2718969"/>
                  <a:gd name="connsiteY5" fmla="*/ 37993 h 830368"/>
                  <a:gd name="connsiteX6" fmla="*/ 0 w 2718969"/>
                  <a:gd name="connsiteY6" fmla="*/ 0 h 830368"/>
                  <a:gd name="connsiteX7" fmla="*/ 2718969 w 2718969"/>
                  <a:gd name="connsiteY7" fmla="*/ 7550 h 830368"/>
                  <a:gd name="connsiteX8" fmla="*/ 2713195 w 2718969"/>
                  <a:gd name="connsiteY8" fmla="*/ 67938 h 830368"/>
                  <a:gd name="connsiteX9" fmla="*/ 2401292 w 2718969"/>
                  <a:gd name="connsiteY9" fmla="*/ 445069 h 830368"/>
                  <a:gd name="connsiteX0" fmla="*/ 2661064 w 2718969"/>
                  <a:gd name="connsiteY0" fmla="*/ 699504 h 830368"/>
                  <a:gd name="connsiteX1" fmla="*/ 2597739 w 2718969"/>
                  <a:gd name="connsiteY1" fmla="*/ 830368 h 830368"/>
                  <a:gd name="connsiteX2" fmla="*/ 135385 w 2718969"/>
                  <a:gd name="connsiteY2" fmla="*/ 820841 h 830368"/>
                  <a:gd name="connsiteX3" fmla="*/ 69497 w 2718969"/>
                  <a:gd name="connsiteY3" fmla="*/ 721457 h 830368"/>
                  <a:gd name="connsiteX4" fmla="*/ 302710 w 2718969"/>
                  <a:gd name="connsiteY4" fmla="*/ 454941 h 830368"/>
                  <a:gd name="connsiteX5" fmla="*/ 3493 w 2718969"/>
                  <a:gd name="connsiteY5" fmla="*/ 37993 h 830368"/>
                  <a:gd name="connsiteX6" fmla="*/ 0 w 2718969"/>
                  <a:gd name="connsiteY6" fmla="*/ 0 h 830368"/>
                  <a:gd name="connsiteX7" fmla="*/ 2718969 w 2718969"/>
                  <a:gd name="connsiteY7" fmla="*/ 7550 h 830368"/>
                  <a:gd name="connsiteX8" fmla="*/ 2713195 w 2718969"/>
                  <a:gd name="connsiteY8" fmla="*/ 67938 h 830368"/>
                  <a:gd name="connsiteX9" fmla="*/ 2401292 w 2718969"/>
                  <a:gd name="connsiteY9" fmla="*/ 445069 h 830368"/>
                  <a:gd name="connsiteX0" fmla="*/ 2661064 w 2718969"/>
                  <a:gd name="connsiteY0" fmla="*/ 699504 h 830368"/>
                  <a:gd name="connsiteX1" fmla="*/ 2597739 w 2718969"/>
                  <a:gd name="connsiteY1" fmla="*/ 830368 h 830368"/>
                  <a:gd name="connsiteX2" fmla="*/ 135385 w 2718969"/>
                  <a:gd name="connsiteY2" fmla="*/ 820841 h 830368"/>
                  <a:gd name="connsiteX3" fmla="*/ 69497 w 2718969"/>
                  <a:gd name="connsiteY3" fmla="*/ 721457 h 830368"/>
                  <a:gd name="connsiteX4" fmla="*/ 302710 w 2718969"/>
                  <a:gd name="connsiteY4" fmla="*/ 454941 h 830368"/>
                  <a:gd name="connsiteX5" fmla="*/ 3493 w 2718969"/>
                  <a:gd name="connsiteY5" fmla="*/ 37993 h 830368"/>
                  <a:gd name="connsiteX6" fmla="*/ 0 w 2718969"/>
                  <a:gd name="connsiteY6" fmla="*/ 0 h 830368"/>
                  <a:gd name="connsiteX7" fmla="*/ 2718969 w 2718969"/>
                  <a:gd name="connsiteY7" fmla="*/ 7550 h 830368"/>
                  <a:gd name="connsiteX8" fmla="*/ 2713195 w 2718969"/>
                  <a:gd name="connsiteY8" fmla="*/ 67938 h 830368"/>
                  <a:gd name="connsiteX9" fmla="*/ 2407065 w 2718969"/>
                  <a:gd name="connsiteY9" fmla="*/ 452618 h 830368"/>
                  <a:gd name="connsiteX0" fmla="*/ 2661064 w 2718969"/>
                  <a:gd name="connsiteY0" fmla="*/ 699504 h 830368"/>
                  <a:gd name="connsiteX1" fmla="*/ 2597739 w 2718969"/>
                  <a:gd name="connsiteY1" fmla="*/ 830368 h 830368"/>
                  <a:gd name="connsiteX2" fmla="*/ 135385 w 2718969"/>
                  <a:gd name="connsiteY2" fmla="*/ 820841 h 830368"/>
                  <a:gd name="connsiteX3" fmla="*/ 69497 w 2718969"/>
                  <a:gd name="connsiteY3" fmla="*/ 721457 h 830368"/>
                  <a:gd name="connsiteX4" fmla="*/ 302710 w 2718969"/>
                  <a:gd name="connsiteY4" fmla="*/ 454941 h 830368"/>
                  <a:gd name="connsiteX5" fmla="*/ 3493 w 2718969"/>
                  <a:gd name="connsiteY5" fmla="*/ 37993 h 830368"/>
                  <a:gd name="connsiteX6" fmla="*/ 0 w 2718969"/>
                  <a:gd name="connsiteY6" fmla="*/ 0 h 830368"/>
                  <a:gd name="connsiteX7" fmla="*/ 2718969 w 2718969"/>
                  <a:gd name="connsiteY7" fmla="*/ 7550 h 830368"/>
                  <a:gd name="connsiteX8" fmla="*/ 2718968 w 2718969"/>
                  <a:gd name="connsiteY8" fmla="*/ 60389 h 830368"/>
                  <a:gd name="connsiteX9" fmla="*/ 2407065 w 2718969"/>
                  <a:gd name="connsiteY9" fmla="*/ 452618 h 830368"/>
                  <a:gd name="connsiteX0" fmla="*/ 2661064 w 2718969"/>
                  <a:gd name="connsiteY0" fmla="*/ 699504 h 830368"/>
                  <a:gd name="connsiteX1" fmla="*/ 2597739 w 2718969"/>
                  <a:gd name="connsiteY1" fmla="*/ 830368 h 830368"/>
                  <a:gd name="connsiteX2" fmla="*/ 135385 w 2718969"/>
                  <a:gd name="connsiteY2" fmla="*/ 820841 h 830368"/>
                  <a:gd name="connsiteX3" fmla="*/ 69497 w 2718969"/>
                  <a:gd name="connsiteY3" fmla="*/ 721457 h 830368"/>
                  <a:gd name="connsiteX4" fmla="*/ 302710 w 2718969"/>
                  <a:gd name="connsiteY4" fmla="*/ 454941 h 830368"/>
                  <a:gd name="connsiteX5" fmla="*/ 3493 w 2718969"/>
                  <a:gd name="connsiteY5" fmla="*/ 37993 h 830368"/>
                  <a:gd name="connsiteX6" fmla="*/ 0 w 2718969"/>
                  <a:gd name="connsiteY6" fmla="*/ 0 h 830368"/>
                  <a:gd name="connsiteX7" fmla="*/ 2718969 w 2718969"/>
                  <a:gd name="connsiteY7" fmla="*/ 7550 h 830368"/>
                  <a:gd name="connsiteX8" fmla="*/ 2718968 w 2718969"/>
                  <a:gd name="connsiteY8" fmla="*/ 60389 h 830368"/>
                  <a:gd name="connsiteX9" fmla="*/ 2428131 w 2718969"/>
                  <a:gd name="connsiteY9" fmla="*/ 423567 h 830368"/>
                  <a:gd name="connsiteX0" fmla="*/ 2635634 w 2718969"/>
                  <a:gd name="connsiteY0" fmla="*/ 744596 h 830368"/>
                  <a:gd name="connsiteX1" fmla="*/ 2597739 w 2718969"/>
                  <a:gd name="connsiteY1" fmla="*/ 830368 h 830368"/>
                  <a:gd name="connsiteX2" fmla="*/ 135385 w 2718969"/>
                  <a:gd name="connsiteY2" fmla="*/ 820841 h 830368"/>
                  <a:gd name="connsiteX3" fmla="*/ 69497 w 2718969"/>
                  <a:gd name="connsiteY3" fmla="*/ 721457 h 830368"/>
                  <a:gd name="connsiteX4" fmla="*/ 302710 w 2718969"/>
                  <a:gd name="connsiteY4" fmla="*/ 454941 h 830368"/>
                  <a:gd name="connsiteX5" fmla="*/ 3493 w 2718969"/>
                  <a:gd name="connsiteY5" fmla="*/ 37993 h 830368"/>
                  <a:gd name="connsiteX6" fmla="*/ 0 w 2718969"/>
                  <a:gd name="connsiteY6" fmla="*/ 0 h 830368"/>
                  <a:gd name="connsiteX7" fmla="*/ 2718969 w 2718969"/>
                  <a:gd name="connsiteY7" fmla="*/ 7550 h 830368"/>
                  <a:gd name="connsiteX8" fmla="*/ 2718968 w 2718969"/>
                  <a:gd name="connsiteY8" fmla="*/ 60389 h 830368"/>
                  <a:gd name="connsiteX9" fmla="*/ 2428131 w 2718969"/>
                  <a:gd name="connsiteY9" fmla="*/ 423567 h 830368"/>
                  <a:gd name="connsiteX0" fmla="*/ 2671964 w 2718969"/>
                  <a:gd name="connsiteY0" fmla="*/ 729566 h 830368"/>
                  <a:gd name="connsiteX1" fmla="*/ 2597739 w 2718969"/>
                  <a:gd name="connsiteY1" fmla="*/ 830368 h 830368"/>
                  <a:gd name="connsiteX2" fmla="*/ 135385 w 2718969"/>
                  <a:gd name="connsiteY2" fmla="*/ 820841 h 830368"/>
                  <a:gd name="connsiteX3" fmla="*/ 69497 w 2718969"/>
                  <a:gd name="connsiteY3" fmla="*/ 721457 h 830368"/>
                  <a:gd name="connsiteX4" fmla="*/ 302710 w 2718969"/>
                  <a:gd name="connsiteY4" fmla="*/ 454941 h 830368"/>
                  <a:gd name="connsiteX5" fmla="*/ 3493 w 2718969"/>
                  <a:gd name="connsiteY5" fmla="*/ 37993 h 830368"/>
                  <a:gd name="connsiteX6" fmla="*/ 0 w 2718969"/>
                  <a:gd name="connsiteY6" fmla="*/ 0 h 830368"/>
                  <a:gd name="connsiteX7" fmla="*/ 2718969 w 2718969"/>
                  <a:gd name="connsiteY7" fmla="*/ 7550 h 830368"/>
                  <a:gd name="connsiteX8" fmla="*/ 2718968 w 2718969"/>
                  <a:gd name="connsiteY8" fmla="*/ 60389 h 830368"/>
                  <a:gd name="connsiteX9" fmla="*/ 2428131 w 2718969"/>
                  <a:gd name="connsiteY9" fmla="*/ 423567 h 83036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302710 w 2718969"/>
                  <a:gd name="connsiteY4" fmla="*/ 454941 h 825358"/>
                  <a:gd name="connsiteX5" fmla="*/ 3493 w 2718969"/>
                  <a:gd name="connsiteY5" fmla="*/ 37993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718968 w 2718969"/>
                  <a:gd name="connsiteY8" fmla="*/ 60389 h 825358"/>
                  <a:gd name="connsiteX9" fmla="*/ 2428131 w 2718969"/>
                  <a:gd name="connsiteY9" fmla="*/ 423567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302710 w 2718969"/>
                  <a:gd name="connsiteY4" fmla="*/ 454941 h 825358"/>
                  <a:gd name="connsiteX5" fmla="*/ 3493 w 2718969"/>
                  <a:gd name="connsiteY5" fmla="*/ 37993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718968 w 2718969"/>
                  <a:gd name="connsiteY8" fmla="*/ 60389 h 825358"/>
                  <a:gd name="connsiteX9" fmla="*/ 2428131 w 2718969"/>
                  <a:gd name="connsiteY9" fmla="*/ 423567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302710 w 2718969"/>
                  <a:gd name="connsiteY4" fmla="*/ 454941 h 825358"/>
                  <a:gd name="connsiteX5" fmla="*/ 3493 w 2718969"/>
                  <a:gd name="connsiteY5" fmla="*/ 37993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693536 w 2718969"/>
                  <a:gd name="connsiteY8" fmla="*/ 45358 h 825358"/>
                  <a:gd name="connsiteX9" fmla="*/ 2428131 w 2718969"/>
                  <a:gd name="connsiteY9" fmla="*/ 423567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302710 w 2718969"/>
                  <a:gd name="connsiteY4" fmla="*/ 454941 h 825358"/>
                  <a:gd name="connsiteX5" fmla="*/ 18025 w 2718969"/>
                  <a:gd name="connsiteY5" fmla="*/ 22961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693536 w 2718969"/>
                  <a:gd name="connsiteY8" fmla="*/ 45358 h 825358"/>
                  <a:gd name="connsiteX9" fmla="*/ 2428131 w 2718969"/>
                  <a:gd name="connsiteY9" fmla="*/ 423567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299077 w 2718969"/>
                  <a:gd name="connsiteY4" fmla="*/ 404838 h 825358"/>
                  <a:gd name="connsiteX5" fmla="*/ 18025 w 2718969"/>
                  <a:gd name="connsiteY5" fmla="*/ 22961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693536 w 2718969"/>
                  <a:gd name="connsiteY8" fmla="*/ 45358 h 825358"/>
                  <a:gd name="connsiteX9" fmla="*/ 2428131 w 2718969"/>
                  <a:gd name="connsiteY9" fmla="*/ 423567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299077 w 2718969"/>
                  <a:gd name="connsiteY4" fmla="*/ 404838 h 825358"/>
                  <a:gd name="connsiteX5" fmla="*/ 21657 w 2718969"/>
                  <a:gd name="connsiteY5" fmla="*/ 27972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693536 w 2718969"/>
                  <a:gd name="connsiteY8" fmla="*/ 45358 h 825358"/>
                  <a:gd name="connsiteX9" fmla="*/ 2428131 w 2718969"/>
                  <a:gd name="connsiteY9" fmla="*/ 423567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299077 w 2718969"/>
                  <a:gd name="connsiteY4" fmla="*/ 404838 h 825358"/>
                  <a:gd name="connsiteX5" fmla="*/ 21657 w 2718969"/>
                  <a:gd name="connsiteY5" fmla="*/ 27972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693536 w 2718969"/>
                  <a:gd name="connsiteY8" fmla="*/ 45358 h 825358"/>
                  <a:gd name="connsiteX9" fmla="*/ 2428131 w 2718969"/>
                  <a:gd name="connsiteY9" fmla="*/ 423567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299077 w 2718969"/>
                  <a:gd name="connsiteY4" fmla="*/ 404838 h 825358"/>
                  <a:gd name="connsiteX5" fmla="*/ 21657 w 2718969"/>
                  <a:gd name="connsiteY5" fmla="*/ 27972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693536 w 2718969"/>
                  <a:gd name="connsiteY8" fmla="*/ 45358 h 825358"/>
                  <a:gd name="connsiteX9" fmla="*/ 2428131 w 2718969"/>
                  <a:gd name="connsiteY9" fmla="*/ 423567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299077 w 2718969"/>
                  <a:gd name="connsiteY4" fmla="*/ 404838 h 825358"/>
                  <a:gd name="connsiteX5" fmla="*/ 21657 w 2718969"/>
                  <a:gd name="connsiteY5" fmla="*/ 27972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693536 w 2718969"/>
                  <a:gd name="connsiteY8" fmla="*/ 45358 h 825358"/>
                  <a:gd name="connsiteX9" fmla="*/ 2428131 w 2718969"/>
                  <a:gd name="connsiteY9" fmla="*/ 423567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299077 w 2718969"/>
                  <a:gd name="connsiteY4" fmla="*/ 404838 h 825358"/>
                  <a:gd name="connsiteX5" fmla="*/ 21657 w 2718969"/>
                  <a:gd name="connsiteY5" fmla="*/ 27972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693536 w 2718969"/>
                  <a:gd name="connsiteY8" fmla="*/ 45358 h 825358"/>
                  <a:gd name="connsiteX9" fmla="*/ 2428131 w 2718969"/>
                  <a:gd name="connsiteY9" fmla="*/ 423567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299077 w 2718969"/>
                  <a:gd name="connsiteY4" fmla="*/ 404838 h 825358"/>
                  <a:gd name="connsiteX5" fmla="*/ 21657 w 2718969"/>
                  <a:gd name="connsiteY5" fmla="*/ 27972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693536 w 2718969"/>
                  <a:gd name="connsiteY8" fmla="*/ 45358 h 825358"/>
                  <a:gd name="connsiteX9" fmla="*/ 2428131 w 2718969"/>
                  <a:gd name="connsiteY9" fmla="*/ 423567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299077 w 2718969"/>
                  <a:gd name="connsiteY4" fmla="*/ 404838 h 825358"/>
                  <a:gd name="connsiteX5" fmla="*/ 21657 w 2718969"/>
                  <a:gd name="connsiteY5" fmla="*/ 27972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693536 w 2718969"/>
                  <a:gd name="connsiteY8" fmla="*/ 45358 h 825358"/>
                  <a:gd name="connsiteX9" fmla="*/ 2466188 w 2718969"/>
                  <a:gd name="connsiteY9" fmla="*/ 388420 h 825358"/>
                  <a:gd name="connsiteX0" fmla="*/ 2671964 w 2718969"/>
                  <a:gd name="connsiteY0" fmla="*/ 729566 h 825358"/>
                  <a:gd name="connsiteX1" fmla="*/ 2586841 w 2718969"/>
                  <a:gd name="connsiteY1" fmla="*/ 825358 h 825358"/>
                  <a:gd name="connsiteX2" fmla="*/ 135385 w 2718969"/>
                  <a:gd name="connsiteY2" fmla="*/ 820841 h 825358"/>
                  <a:gd name="connsiteX3" fmla="*/ 69497 w 2718969"/>
                  <a:gd name="connsiteY3" fmla="*/ 721457 h 825358"/>
                  <a:gd name="connsiteX4" fmla="*/ 299077 w 2718969"/>
                  <a:gd name="connsiteY4" fmla="*/ 404838 h 825358"/>
                  <a:gd name="connsiteX5" fmla="*/ 21657 w 2718969"/>
                  <a:gd name="connsiteY5" fmla="*/ 27972 h 825358"/>
                  <a:gd name="connsiteX6" fmla="*/ 0 w 2718969"/>
                  <a:gd name="connsiteY6" fmla="*/ 0 h 825358"/>
                  <a:gd name="connsiteX7" fmla="*/ 2718969 w 2718969"/>
                  <a:gd name="connsiteY7" fmla="*/ 7550 h 825358"/>
                  <a:gd name="connsiteX8" fmla="*/ 2718907 w 2718969"/>
                  <a:gd name="connsiteY8" fmla="*/ 45358 h 825358"/>
                  <a:gd name="connsiteX9" fmla="*/ 2466188 w 2718969"/>
                  <a:gd name="connsiteY9" fmla="*/ 388420 h 825358"/>
                  <a:gd name="connsiteX0" fmla="*/ 2652936 w 2699941"/>
                  <a:gd name="connsiteY0" fmla="*/ 729566 h 825358"/>
                  <a:gd name="connsiteX1" fmla="*/ 2567813 w 2699941"/>
                  <a:gd name="connsiteY1" fmla="*/ 825358 h 825358"/>
                  <a:gd name="connsiteX2" fmla="*/ 116357 w 2699941"/>
                  <a:gd name="connsiteY2" fmla="*/ 820841 h 825358"/>
                  <a:gd name="connsiteX3" fmla="*/ 50469 w 2699941"/>
                  <a:gd name="connsiteY3" fmla="*/ 721457 h 825358"/>
                  <a:gd name="connsiteX4" fmla="*/ 280049 w 2699941"/>
                  <a:gd name="connsiteY4" fmla="*/ 404838 h 825358"/>
                  <a:gd name="connsiteX5" fmla="*/ 2629 w 2699941"/>
                  <a:gd name="connsiteY5" fmla="*/ 27972 h 825358"/>
                  <a:gd name="connsiteX6" fmla="*/ 0 w 2699941"/>
                  <a:gd name="connsiteY6" fmla="*/ 0 h 825358"/>
                  <a:gd name="connsiteX7" fmla="*/ 2699941 w 2699941"/>
                  <a:gd name="connsiteY7" fmla="*/ 7550 h 825358"/>
                  <a:gd name="connsiteX8" fmla="*/ 2699879 w 2699941"/>
                  <a:gd name="connsiteY8" fmla="*/ 45358 h 825358"/>
                  <a:gd name="connsiteX9" fmla="*/ 2447160 w 2699941"/>
                  <a:gd name="connsiteY9" fmla="*/ 388420 h 825358"/>
                  <a:gd name="connsiteX0" fmla="*/ 2652936 w 2699941"/>
                  <a:gd name="connsiteY0" fmla="*/ 729566 h 825358"/>
                  <a:gd name="connsiteX1" fmla="*/ 2567813 w 2699941"/>
                  <a:gd name="connsiteY1" fmla="*/ 825358 h 825358"/>
                  <a:gd name="connsiteX2" fmla="*/ 116357 w 2699941"/>
                  <a:gd name="connsiteY2" fmla="*/ 820841 h 825358"/>
                  <a:gd name="connsiteX3" fmla="*/ 50469 w 2699941"/>
                  <a:gd name="connsiteY3" fmla="*/ 721457 h 825358"/>
                  <a:gd name="connsiteX4" fmla="*/ 305420 w 2699941"/>
                  <a:gd name="connsiteY4" fmla="*/ 378478 h 825358"/>
                  <a:gd name="connsiteX5" fmla="*/ 2629 w 2699941"/>
                  <a:gd name="connsiteY5" fmla="*/ 27972 h 825358"/>
                  <a:gd name="connsiteX6" fmla="*/ 0 w 2699941"/>
                  <a:gd name="connsiteY6" fmla="*/ 0 h 825358"/>
                  <a:gd name="connsiteX7" fmla="*/ 2699941 w 2699941"/>
                  <a:gd name="connsiteY7" fmla="*/ 7550 h 825358"/>
                  <a:gd name="connsiteX8" fmla="*/ 2699879 w 2699941"/>
                  <a:gd name="connsiteY8" fmla="*/ 45358 h 825358"/>
                  <a:gd name="connsiteX9" fmla="*/ 2447160 w 2699941"/>
                  <a:gd name="connsiteY9" fmla="*/ 388420 h 825358"/>
                  <a:gd name="connsiteX0" fmla="*/ 2650307 w 2697312"/>
                  <a:gd name="connsiteY0" fmla="*/ 722016 h 817808"/>
                  <a:gd name="connsiteX1" fmla="*/ 2565184 w 2697312"/>
                  <a:gd name="connsiteY1" fmla="*/ 817808 h 817808"/>
                  <a:gd name="connsiteX2" fmla="*/ 113728 w 2697312"/>
                  <a:gd name="connsiteY2" fmla="*/ 813291 h 817808"/>
                  <a:gd name="connsiteX3" fmla="*/ 47840 w 2697312"/>
                  <a:gd name="connsiteY3" fmla="*/ 713907 h 817808"/>
                  <a:gd name="connsiteX4" fmla="*/ 302791 w 2697312"/>
                  <a:gd name="connsiteY4" fmla="*/ 370928 h 817808"/>
                  <a:gd name="connsiteX5" fmla="*/ 0 w 2697312"/>
                  <a:gd name="connsiteY5" fmla="*/ 20422 h 817808"/>
                  <a:gd name="connsiteX6" fmla="*/ 41770 w 2697312"/>
                  <a:gd name="connsiteY6" fmla="*/ 1236 h 817808"/>
                  <a:gd name="connsiteX7" fmla="*/ 2697312 w 2697312"/>
                  <a:gd name="connsiteY7" fmla="*/ 0 h 817808"/>
                  <a:gd name="connsiteX8" fmla="*/ 2697250 w 2697312"/>
                  <a:gd name="connsiteY8" fmla="*/ 37808 h 817808"/>
                  <a:gd name="connsiteX9" fmla="*/ 2444531 w 2697312"/>
                  <a:gd name="connsiteY9" fmla="*/ 380870 h 817808"/>
                  <a:gd name="connsiteX0" fmla="*/ 2612251 w 2659256"/>
                  <a:gd name="connsiteY0" fmla="*/ 722016 h 817808"/>
                  <a:gd name="connsiteX1" fmla="*/ 2527128 w 2659256"/>
                  <a:gd name="connsiteY1" fmla="*/ 817808 h 817808"/>
                  <a:gd name="connsiteX2" fmla="*/ 75672 w 2659256"/>
                  <a:gd name="connsiteY2" fmla="*/ 813291 h 817808"/>
                  <a:gd name="connsiteX3" fmla="*/ 9784 w 2659256"/>
                  <a:gd name="connsiteY3" fmla="*/ 713907 h 817808"/>
                  <a:gd name="connsiteX4" fmla="*/ 264735 w 2659256"/>
                  <a:gd name="connsiteY4" fmla="*/ 370928 h 817808"/>
                  <a:gd name="connsiteX5" fmla="*/ 0 w 2659256"/>
                  <a:gd name="connsiteY5" fmla="*/ 2849 h 817808"/>
                  <a:gd name="connsiteX6" fmla="*/ 3714 w 2659256"/>
                  <a:gd name="connsiteY6" fmla="*/ 1236 h 817808"/>
                  <a:gd name="connsiteX7" fmla="*/ 2659256 w 2659256"/>
                  <a:gd name="connsiteY7" fmla="*/ 0 h 817808"/>
                  <a:gd name="connsiteX8" fmla="*/ 2659194 w 2659256"/>
                  <a:gd name="connsiteY8" fmla="*/ 37808 h 817808"/>
                  <a:gd name="connsiteX9" fmla="*/ 2406475 w 2659256"/>
                  <a:gd name="connsiteY9" fmla="*/ 380870 h 817808"/>
                  <a:gd name="connsiteX0" fmla="*/ 2612251 w 2659256"/>
                  <a:gd name="connsiteY0" fmla="*/ 722016 h 817808"/>
                  <a:gd name="connsiteX1" fmla="*/ 2527128 w 2659256"/>
                  <a:gd name="connsiteY1" fmla="*/ 817808 h 817808"/>
                  <a:gd name="connsiteX2" fmla="*/ 75672 w 2659256"/>
                  <a:gd name="connsiteY2" fmla="*/ 813291 h 817808"/>
                  <a:gd name="connsiteX3" fmla="*/ 9784 w 2659256"/>
                  <a:gd name="connsiteY3" fmla="*/ 713907 h 817808"/>
                  <a:gd name="connsiteX4" fmla="*/ 264735 w 2659256"/>
                  <a:gd name="connsiteY4" fmla="*/ 370928 h 817808"/>
                  <a:gd name="connsiteX5" fmla="*/ 0 w 2659256"/>
                  <a:gd name="connsiteY5" fmla="*/ 2849 h 817808"/>
                  <a:gd name="connsiteX6" fmla="*/ 3714 w 2659256"/>
                  <a:gd name="connsiteY6" fmla="*/ 1236 h 817808"/>
                  <a:gd name="connsiteX7" fmla="*/ 2659256 w 2659256"/>
                  <a:gd name="connsiteY7" fmla="*/ 0 h 817808"/>
                  <a:gd name="connsiteX8" fmla="*/ 2659194 w 2659256"/>
                  <a:gd name="connsiteY8" fmla="*/ 37808 h 817808"/>
                  <a:gd name="connsiteX9" fmla="*/ 2406475 w 2659256"/>
                  <a:gd name="connsiteY9" fmla="*/ 380870 h 817808"/>
                  <a:gd name="connsiteX0" fmla="*/ 2612251 w 2659256"/>
                  <a:gd name="connsiteY0" fmla="*/ 722016 h 817808"/>
                  <a:gd name="connsiteX1" fmla="*/ 2527128 w 2659256"/>
                  <a:gd name="connsiteY1" fmla="*/ 817808 h 817808"/>
                  <a:gd name="connsiteX2" fmla="*/ 75672 w 2659256"/>
                  <a:gd name="connsiteY2" fmla="*/ 813291 h 817808"/>
                  <a:gd name="connsiteX3" fmla="*/ 28813 w 2659256"/>
                  <a:gd name="connsiteY3" fmla="*/ 713907 h 817808"/>
                  <a:gd name="connsiteX4" fmla="*/ 264735 w 2659256"/>
                  <a:gd name="connsiteY4" fmla="*/ 370928 h 817808"/>
                  <a:gd name="connsiteX5" fmla="*/ 0 w 2659256"/>
                  <a:gd name="connsiteY5" fmla="*/ 2849 h 817808"/>
                  <a:gd name="connsiteX6" fmla="*/ 3714 w 2659256"/>
                  <a:gd name="connsiteY6" fmla="*/ 1236 h 817808"/>
                  <a:gd name="connsiteX7" fmla="*/ 2659256 w 2659256"/>
                  <a:gd name="connsiteY7" fmla="*/ 0 h 817808"/>
                  <a:gd name="connsiteX8" fmla="*/ 2659194 w 2659256"/>
                  <a:gd name="connsiteY8" fmla="*/ 37808 h 817808"/>
                  <a:gd name="connsiteX9" fmla="*/ 2406475 w 2659256"/>
                  <a:gd name="connsiteY9" fmla="*/ 380870 h 817808"/>
                  <a:gd name="connsiteX0" fmla="*/ 2612251 w 2659256"/>
                  <a:gd name="connsiteY0" fmla="*/ 722016 h 817808"/>
                  <a:gd name="connsiteX1" fmla="*/ 2527128 w 2659256"/>
                  <a:gd name="connsiteY1" fmla="*/ 817808 h 817808"/>
                  <a:gd name="connsiteX2" fmla="*/ 75672 w 2659256"/>
                  <a:gd name="connsiteY2" fmla="*/ 813291 h 817808"/>
                  <a:gd name="connsiteX3" fmla="*/ 28813 w 2659256"/>
                  <a:gd name="connsiteY3" fmla="*/ 713907 h 817808"/>
                  <a:gd name="connsiteX4" fmla="*/ 264735 w 2659256"/>
                  <a:gd name="connsiteY4" fmla="*/ 370928 h 817808"/>
                  <a:gd name="connsiteX5" fmla="*/ 0 w 2659256"/>
                  <a:gd name="connsiteY5" fmla="*/ 2849 h 817808"/>
                  <a:gd name="connsiteX6" fmla="*/ 3714 w 2659256"/>
                  <a:gd name="connsiteY6" fmla="*/ 1236 h 817808"/>
                  <a:gd name="connsiteX7" fmla="*/ 2659256 w 2659256"/>
                  <a:gd name="connsiteY7" fmla="*/ 0 h 817808"/>
                  <a:gd name="connsiteX8" fmla="*/ 2659194 w 2659256"/>
                  <a:gd name="connsiteY8" fmla="*/ 37808 h 817808"/>
                  <a:gd name="connsiteX9" fmla="*/ 2406475 w 2659256"/>
                  <a:gd name="connsiteY9" fmla="*/ 380870 h 817808"/>
                  <a:gd name="connsiteX0" fmla="*/ 2612251 w 2659256"/>
                  <a:gd name="connsiteY0" fmla="*/ 722016 h 817808"/>
                  <a:gd name="connsiteX1" fmla="*/ 2527128 w 2659256"/>
                  <a:gd name="connsiteY1" fmla="*/ 817808 h 817808"/>
                  <a:gd name="connsiteX2" fmla="*/ 75672 w 2659256"/>
                  <a:gd name="connsiteY2" fmla="*/ 813291 h 817808"/>
                  <a:gd name="connsiteX3" fmla="*/ 28813 w 2659256"/>
                  <a:gd name="connsiteY3" fmla="*/ 713907 h 817808"/>
                  <a:gd name="connsiteX4" fmla="*/ 264735 w 2659256"/>
                  <a:gd name="connsiteY4" fmla="*/ 370928 h 817808"/>
                  <a:gd name="connsiteX5" fmla="*/ 0 w 2659256"/>
                  <a:gd name="connsiteY5" fmla="*/ 2849 h 817808"/>
                  <a:gd name="connsiteX6" fmla="*/ 3714 w 2659256"/>
                  <a:gd name="connsiteY6" fmla="*/ 1236 h 817808"/>
                  <a:gd name="connsiteX7" fmla="*/ 2659256 w 2659256"/>
                  <a:gd name="connsiteY7" fmla="*/ 0 h 817808"/>
                  <a:gd name="connsiteX8" fmla="*/ 2659194 w 2659256"/>
                  <a:gd name="connsiteY8" fmla="*/ 55382 h 817808"/>
                  <a:gd name="connsiteX9" fmla="*/ 2406475 w 2659256"/>
                  <a:gd name="connsiteY9" fmla="*/ 380870 h 817808"/>
                  <a:gd name="connsiteX0" fmla="*/ 2612251 w 2659256"/>
                  <a:gd name="connsiteY0" fmla="*/ 722016 h 817808"/>
                  <a:gd name="connsiteX1" fmla="*/ 2527128 w 2659256"/>
                  <a:gd name="connsiteY1" fmla="*/ 817808 h 817808"/>
                  <a:gd name="connsiteX2" fmla="*/ 75672 w 2659256"/>
                  <a:gd name="connsiteY2" fmla="*/ 813291 h 817808"/>
                  <a:gd name="connsiteX3" fmla="*/ 28813 w 2659256"/>
                  <a:gd name="connsiteY3" fmla="*/ 713907 h 817808"/>
                  <a:gd name="connsiteX4" fmla="*/ 264735 w 2659256"/>
                  <a:gd name="connsiteY4" fmla="*/ 370928 h 817808"/>
                  <a:gd name="connsiteX5" fmla="*/ 0 w 2659256"/>
                  <a:gd name="connsiteY5" fmla="*/ 2849 h 817808"/>
                  <a:gd name="connsiteX6" fmla="*/ 3714 w 2659256"/>
                  <a:gd name="connsiteY6" fmla="*/ 1236 h 817808"/>
                  <a:gd name="connsiteX7" fmla="*/ 2659256 w 2659256"/>
                  <a:gd name="connsiteY7" fmla="*/ 0 h 817808"/>
                  <a:gd name="connsiteX8" fmla="*/ 2659194 w 2659256"/>
                  <a:gd name="connsiteY8" fmla="*/ 55382 h 817808"/>
                  <a:gd name="connsiteX9" fmla="*/ 2431846 w 2659256"/>
                  <a:gd name="connsiteY9" fmla="*/ 389656 h 817808"/>
                  <a:gd name="connsiteX0" fmla="*/ 2612251 w 2684566"/>
                  <a:gd name="connsiteY0" fmla="*/ 722016 h 817808"/>
                  <a:gd name="connsiteX1" fmla="*/ 2527128 w 2684566"/>
                  <a:gd name="connsiteY1" fmla="*/ 817808 h 817808"/>
                  <a:gd name="connsiteX2" fmla="*/ 75672 w 2684566"/>
                  <a:gd name="connsiteY2" fmla="*/ 813291 h 817808"/>
                  <a:gd name="connsiteX3" fmla="*/ 28813 w 2684566"/>
                  <a:gd name="connsiteY3" fmla="*/ 713907 h 817808"/>
                  <a:gd name="connsiteX4" fmla="*/ 264735 w 2684566"/>
                  <a:gd name="connsiteY4" fmla="*/ 370928 h 817808"/>
                  <a:gd name="connsiteX5" fmla="*/ 0 w 2684566"/>
                  <a:gd name="connsiteY5" fmla="*/ 2849 h 817808"/>
                  <a:gd name="connsiteX6" fmla="*/ 3714 w 2684566"/>
                  <a:gd name="connsiteY6" fmla="*/ 1236 h 817808"/>
                  <a:gd name="connsiteX7" fmla="*/ 2659256 w 2684566"/>
                  <a:gd name="connsiteY7" fmla="*/ 0 h 817808"/>
                  <a:gd name="connsiteX8" fmla="*/ 2684566 w 2684566"/>
                  <a:gd name="connsiteY8" fmla="*/ 55382 h 817808"/>
                  <a:gd name="connsiteX9" fmla="*/ 2431846 w 2684566"/>
                  <a:gd name="connsiteY9" fmla="*/ 389656 h 817808"/>
                  <a:gd name="connsiteX0" fmla="*/ 2614881 w 2687196"/>
                  <a:gd name="connsiteY0" fmla="*/ 722016 h 817808"/>
                  <a:gd name="connsiteX1" fmla="*/ 2529758 w 2687196"/>
                  <a:gd name="connsiteY1" fmla="*/ 817808 h 817808"/>
                  <a:gd name="connsiteX2" fmla="*/ 78302 w 2687196"/>
                  <a:gd name="connsiteY2" fmla="*/ 813291 h 817808"/>
                  <a:gd name="connsiteX3" fmla="*/ 31443 w 2687196"/>
                  <a:gd name="connsiteY3" fmla="*/ 713907 h 817808"/>
                  <a:gd name="connsiteX4" fmla="*/ 267365 w 2687196"/>
                  <a:gd name="connsiteY4" fmla="*/ 370928 h 817808"/>
                  <a:gd name="connsiteX5" fmla="*/ 2630 w 2687196"/>
                  <a:gd name="connsiteY5" fmla="*/ 2849 h 817808"/>
                  <a:gd name="connsiteX6" fmla="*/ 0 w 2687196"/>
                  <a:gd name="connsiteY6" fmla="*/ 18810 h 817808"/>
                  <a:gd name="connsiteX7" fmla="*/ 2661886 w 2687196"/>
                  <a:gd name="connsiteY7" fmla="*/ 0 h 817808"/>
                  <a:gd name="connsiteX8" fmla="*/ 2687196 w 2687196"/>
                  <a:gd name="connsiteY8" fmla="*/ 55382 h 817808"/>
                  <a:gd name="connsiteX9" fmla="*/ 2434476 w 2687196"/>
                  <a:gd name="connsiteY9" fmla="*/ 389656 h 817808"/>
                  <a:gd name="connsiteX0" fmla="*/ 2614881 w 2687196"/>
                  <a:gd name="connsiteY0" fmla="*/ 722016 h 817808"/>
                  <a:gd name="connsiteX1" fmla="*/ 2529758 w 2687196"/>
                  <a:gd name="connsiteY1" fmla="*/ 817808 h 817808"/>
                  <a:gd name="connsiteX2" fmla="*/ 78302 w 2687196"/>
                  <a:gd name="connsiteY2" fmla="*/ 813291 h 817808"/>
                  <a:gd name="connsiteX3" fmla="*/ 31443 w 2687196"/>
                  <a:gd name="connsiteY3" fmla="*/ 713907 h 817808"/>
                  <a:gd name="connsiteX4" fmla="*/ 267365 w 2687196"/>
                  <a:gd name="connsiteY4" fmla="*/ 370928 h 817808"/>
                  <a:gd name="connsiteX5" fmla="*/ 2630 w 2687196"/>
                  <a:gd name="connsiteY5" fmla="*/ 2849 h 817808"/>
                  <a:gd name="connsiteX6" fmla="*/ 0 w 2687196"/>
                  <a:gd name="connsiteY6" fmla="*/ 10023 h 817808"/>
                  <a:gd name="connsiteX7" fmla="*/ 2661886 w 2687196"/>
                  <a:gd name="connsiteY7" fmla="*/ 0 h 817808"/>
                  <a:gd name="connsiteX8" fmla="*/ 2687196 w 2687196"/>
                  <a:gd name="connsiteY8" fmla="*/ 55382 h 817808"/>
                  <a:gd name="connsiteX9" fmla="*/ 2434476 w 2687196"/>
                  <a:gd name="connsiteY9" fmla="*/ 389656 h 817808"/>
                  <a:gd name="connsiteX0" fmla="*/ 2614881 w 2687196"/>
                  <a:gd name="connsiteY0" fmla="*/ 722016 h 817808"/>
                  <a:gd name="connsiteX1" fmla="*/ 2529758 w 2687196"/>
                  <a:gd name="connsiteY1" fmla="*/ 817808 h 817808"/>
                  <a:gd name="connsiteX2" fmla="*/ 78302 w 2687196"/>
                  <a:gd name="connsiteY2" fmla="*/ 813291 h 817808"/>
                  <a:gd name="connsiteX3" fmla="*/ 31443 w 2687196"/>
                  <a:gd name="connsiteY3" fmla="*/ 713907 h 817808"/>
                  <a:gd name="connsiteX4" fmla="*/ 267365 w 2687196"/>
                  <a:gd name="connsiteY4" fmla="*/ 370928 h 817808"/>
                  <a:gd name="connsiteX5" fmla="*/ 2630 w 2687196"/>
                  <a:gd name="connsiteY5" fmla="*/ 2849 h 817808"/>
                  <a:gd name="connsiteX6" fmla="*/ 0 w 2687196"/>
                  <a:gd name="connsiteY6" fmla="*/ 10023 h 817808"/>
                  <a:gd name="connsiteX7" fmla="*/ 2661886 w 2687196"/>
                  <a:gd name="connsiteY7" fmla="*/ 0 h 817808"/>
                  <a:gd name="connsiteX8" fmla="*/ 2687196 w 2687196"/>
                  <a:gd name="connsiteY8" fmla="*/ 55382 h 817808"/>
                  <a:gd name="connsiteX9" fmla="*/ 2434476 w 2687196"/>
                  <a:gd name="connsiteY9" fmla="*/ 389656 h 817808"/>
                  <a:gd name="connsiteX0" fmla="*/ 2614881 w 2687196"/>
                  <a:gd name="connsiteY0" fmla="*/ 722016 h 905674"/>
                  <a:gd name="connsiteX1" fmla="*/ 2612215 w 2687196"/>
                  <a:gd name="connsiteY1" fmla="*/ 905674 h 905674"/>
                  <a:gd name="connsiteX2" fmla="*/ 78302 w 2687196"/>
                  <a:gd name="connsiteY2" fmla="*/ 813291 h 905674"/>
                  <a:gd name="connsiteX3" fmla="*/ 31443 w 2687196"/>
                  <a:gd name="connsiteY3" fmla="*/ 713907 h 905674"/>
                  <a:gd name="connsiteX4" fmla="*/ 267365 w 2687196"/>
                  <a:gd name="connsiteY4" fmla="*/ 370928 h 905674"/>
                  <a:gd name="connsiteX5" fmla="*/ 2630 w 2687196"/>
                  <a:gd name="connsiteY5" fmla="*/ 2849 h 905674"/>
                  <a:gd name="connsiteX6" fmla="*/ 0 w 2687196"/>
                  <a:gd name="connsiteY6" fmla="*/ 10023 h 905674"/>
                  <a:gd name="connsiteX7" fmla="*/ 2661886 w 2687196"/>
                  <a:gd name="connsiteY7" fmla="*/ 0 h 905674"/>
                  <a:gd name="connsiteX8" fmla="*/ 2687196 w 2687196"/>
                  <a:gd name="connsiteY8" fmla="*/ 55382 h 905674"/>
                  <a:gd name="connsiteX9" fmla="*/ 2434476 w 2687196"/>
                  <a:gd name="connsiteY9" fmla="*/ 389656 h 905674"/>
                  <a:gd name="connsiteX0" fmla="*/ 2614881 w 2687196"/>
                  <a:gd name="connsiteY0" fmla="*/ 722016 h 905674"/>
                  <a:gd name="connsiteX1" fmla="*/ 2612215 w 2687196"/>
                  <a:gd name="connsiteY1" fmla="*/ 905674 h 905674"/>
                  <a:gd name="connsiteX2" fmla="*/ 84644 w 2687196"/>
                  <a:gd name="connsiteY2" fmla="*/ 883585 h 905674"/>
                  <a:gd name="connsiteX3" fmla="*/ 31443 w 2687196"/>
                  <a:gd name="connsiteY3" fmla="*/ 713907 h 905674"/>
                  <a:gd name="connsiteX4" fmla="*/ 267365 w 2687196"/>
                  <a:gd name="connsiteY4" fmla="*/ 370928 h 905674"/>
                  <a:gd name="connsiteX5" fmla="*/ 2630 w 2687196"/>
                  <a:gd name="connsiteY5" fmla="*/ 2849 h 905674"/>
                  <a:gd name="connsiteX6" fmla="*/ 0 w 2687196"/>
                  <a:gd name="connsiteY6" fmla="*/ 10023 h 905674"/>
                  <a:gd name="connsiteX7" fmla="*/ 2661886 w 2687196"/>
                  <a:gd name="connsiteY7" fmla="*/ 0 h 905674"/>
                  <a:gd name="connsiteX8" fmla="*/ 2687196 w 2687196"/>
                  <a:gd name="connsiteY8" fmla="*/ 55382 h 905674"/>
                  <a:gd name="connsiteX9" fmla="*/ 2434476 w 2687196"/>
                  <a:gd name="connsiteY9" fmla="*/ 389656 h 905674"/>
                  <a:gd name="connsiteX0" fmla="*/ 2614881 w 2687196"/>
                  <a:gd name="connsiteY0" fmla="*/ 722016 h 905674"/>
                  <a:gd name="connsiteX1" fmla="*/ 2612215 w 2687196"/>
                  <a:gd name="connsiteY1" fmla="*/ 905674 h 905674"/>
                  <a:gd name="connsiteX2" fmla="*/ 84644 w 2687196"/>
                  <a:gd name="connsiteY2" fmla="*/ 883585 h 905674"/>
                  <a:gd name="connsiteX3" fmla="*/ 31443 w 2687196"/>
                  <a:gd name="connsiteY3" fmla="*/ 713907 h 905674"/>
                  <a:gd name="connsiteX4" fmla="*/ 267365 w 2687196"/>
                  <a:gd name="connsiteY4" fmla="*/ 370928 h 905674"/>
                  <a:gd name="connsiteX5" fmla="*/ 2630 w 2687196"/>
                  <a:gd name="connsiteY5" fmla="*/ 2849 h 905674"/>
                  <a:gd name="connsiteX6" fmla="*/ 0 w 2687196"/>
                  <a:gd name="connsiteY6" fmla="*/ 10023 h 905674"/>
                  <a:gd name="connsiteX7" fmla="*/ 2661886 w 2687196"/>
                  <a:gd name="connsiteY7" fmla="*/ 0 h 905674"/>
                  <a:gd name="connsiteX8" fmla="*/ 2687196 w 2687196"/>
                  <a:gd name="connsiteY8" fmla="*/ 55381 h 905674"/>
                  <a:gd name="connsiteX9" fmla="*/ 2434476 w 2687196"/>
                  <a:gd name="connsiteY9" fmla="*/ 389656 h 905674"/>
                  <a:gd name="connsiteX0" fmla="*/ 2614881 w 2687196"/>
                  <a:gd name="connsiteY0" fmla="*/ 722016 h 905674"/>
                  <a:gd name="connsiteX1" fmla="*/ 2612215 w 2687196"/>
                  <a:gd name="connsiteY1" fmla="*/ 905674 h 905674"/>
                  <a:gd name="connsiteX2" fmla="*/ 84644 w 2687196"/>
                  <a:gd name="connsiteY2" fmla="*/ 883585 h 905674"/>
                  <a:gd name="connsiteX3" fmla="*/ 31443 w 2687196"/>
                  <a:gd name="connsiteY3" fmla="*/ 713907 h 905674"/>
                  <a:gd name="connsiteX4" fmla="*/ 267365 w 2687196"/>
                  <a:gd name="connsiteY4" fmla="*/ 370928 h 905674"/>
                  <a:gd name="connsiteX5" fmla="*/ 2630 w 2687196"/>
                  <a:gd name="connsiteY5" fmla="*/ 2849 h 905674"/>
                  <a:gd name="connsiteX6" fmla="*/ 0 w 2687196"/>
                  <a:gd name="connsiteY6" fmla="*/ 10023 h 905674"/>
                  <a:gd name="connsiteX7" fmla="*/ 2661886 w 2687196"/>
                  <a:gd name="connsiteY7" fmla="*/ 0 h 905674"/>
                  <a:gd name="connsiteX8" fmla="*/ 2687196 w 2687196"/>
                  <a:gd name="connsiteY8" fmla="*/ 55381 h 905674"/>
                  <a:gd name="connsiteX9" fmla="*/ 2434477 w 2687196"/>
                  <a:gd name="connsiteY9" fmla="*/ 389656 h 905674"/>
                  <a:gd name="connsiteX0" fmla="*/ 2662064 w 2687196"/>
                  <a:gd name="connsiteY0" fmla="*/ 747773 h 905674"/>
                  <a:gd name="connsiteX1" fmla="*/ 2612215 w 2687196"/>
                  <a:gd name="connsiteY1" fmla="*/ 905674 h 905674"/>
                  <a:gd name="connsiteX2" fmla="*/ 84644 w 2687196"/>
                  <a:gd name="connsiteY2" fmla="*/ 883585 h 905674"/>
                  <a:gd name="connsiteX3" fmla="*/ 31443 w 2687196"/>
                  <a:gd name="connsiteY3" fmla="*/ 713907 h 905674"/>
                  <a:gd name="connsiteX4" fmla="*/ 267365 w 2687196"/>
                  <a:gd name="connsiteY4" fmla="*/ 370928 h 905674"/>
                  <a:gd name="connsiteX5" fmla="*/ 2630 w 2687196"/>
                  <a:gd name="connsiteY5" fmla="*/ 2849 h 905674"/>
                  <a:gd name="connsiteX6" fmla="*/ 0 w 2687196"/>
                  <a:gd name="connsiteY6" fmla="*/ 10023 h 905674"/>
                  <a:gd name="connsiteX7" fmla="*/ 2661886 w 2687196"/>
                  <a:gd name="connsiteY7" fmla="*/ 0 h 905674"/>
                  <a:gd name="connsiteX8" fmla="*/ 2687196 w 2687196"/>
                  <a:gd name="connsiteY8" fmla="*/ 55381 h 905674"/>
                  <a:gd name="connsiteX9" fmla="*/ 2434477 w 2687196"/>
                  <a:gd name="connsiteY9" fmla="*/ 389656 h 905674"/>
                  <a:gd name="connsiteX0" fmla="*/ 2662064 w 2687196"/>
                  <a:gd name="connsiteY0" fmla="*/ 747773 h 905674"/>
                  <a:gd name="connsiteX1" fmla="*/ 2612215 w 2687196"/>
                  <a:gd name="connsiteY1" fmla="*/ 905674 h 905674"/>
                  <a:gd name="connsiteX2" fmla="*/ 108236 w 2687196"/>
                  <a:gd name="connsiteY2" fmla="*/ 883585 h 905674"/>
                  <a:gd name="connsiteX3" fmla="*/ 31443 w 2687196"/>
                  <a:gd name="connsiteY3" fmla="*/ 713907 h 905674"/>
                  <a:gd name="connsiteX4" fmla="*/ 267365 w 2687196"/>
                  <a:gd name="connsiteY4" fmla="*/ 370928 h 905674"/>
                  <a:gd name="connsiteX5" fmla="*/ 2630 w 2687196"/>
                  <a:gd name="connsiteY5" fmla="*/ 2849 h 905674"/>
                  <a:gd name="connsiteX6" fmla="*/ 0 w 2687196"/>
                  <a:gd name="connsiteY6" fmla="*/ 10023 h 905674"/>
                  <a:gd name="connsiteX7" fmla="*/ 2661886 w 2687196"/>
                  <a:gd name="connsiteY7" fmla="*/ 0 h 905674"/>
                  <a:gd name="connsiteX8" fmla="*/ 2687196 w 2687196"/>
                  <a:gd name="connsiteY8" fmla="*/ 55381 h 905674"/>
                  <a:gd name="connsiteX9" fmla="*/ 2434477 w 2687196"/>
                  <a:gd name="connsiteY9" fmla="*/ 389656 h 905674"/>
                  <a:gd name="connsiteX0" fmla="*/ 2662064 w 2687196"/>
                  <a:gd name="connsiteY0" fmla="*/ 747773 h 905674"/>
                  <a:gd name="connsiteX1" fmla="*/ 2612215 w 2687196"/>
                  <a:gd name="connsiteY1" fmla="*/ 905674 h 905674"/>
                  <a:gd name="connsiteX2" fmla="*/ 108236 w 2687196"/>
                  <a:gd name="connsiteY2" fmla="*/ 883585 h 905674"/>
                  <a:gd name="connsiteX3" fmla="*/ 31443 w 2687196"/>
                  <a:gd name="connsiteY3" fmla="*/ 713907 h 905674"/>
                  <a:gd name="connsiteX4" fmla="*/ 273263 w 2687196"/>
                  <a:gd name="connsiteY4" fmla="*/ 396685 h 905674"/>
                  <a:gd name="connsiteX5" fmla="*/ 2630 w 2687196"/>
                  <a:gd name="connsiteY5" fmla="*/ 2849 h 905674"/>
                  <a:gd name="connsiteX6" fmla="*/ 0 w 2687196"/>
                  <a:gd name="connsiteY6" fmla="*/ 10023 h 905674"/>
                  <a:gd name="connsiteX7" fmla="*/ 2661886 w 2687196"/>
                  <a:gd name="connsiteY7" fmla="*/ 0 h 905674"/>
                  <a:gd name="connsiteX8" fmla="*/ 2687196 w 2687196"/>
                  <a:gd name="connsiteY8" fmla="*/ 55381 h 905674"/>
                  <a:gd name="connsiteX9" fmla="*/ 2434477 w 2687196"/>
                  <a:gd name="connsiteY9" fmla="*/ 389656 h 905674"/>
                  <a:gd name="connsiteX0" fmla="*/ 2662064 w 2687196"/>
                  <a:gd name="connsiteY0" fmla="*/ 747773 h 905674"/>
                  <a:gd name="connsiteX1" fmla="*/ 2612215 w 2687196"/>
                  <a:gd name="connsiteY1" fmla="*/ 905674 h 905674"/>
                  <a:gd name="connsiteX2" fmla="*/ 108236 w 2687196"/>
                  <a:gd name="connsiteY2" fmla="*/ 883585 h 905674"/>
                  <a:gd name="connsiteX3" fmla="*/ 43238 w 2687196"/>
                  <a:gd name="connsiteY3" fmla="*/ 765423 h 905674"/>
                  <a:gd name="connsiteX4" fmla="*/ 273263 w 2687196"/>
                  <a:gd name="connsiteY4" fmla="*/ 396685 h 905674"/>
                  <a:gd name="connsiteX5" fmla="*/ 2630 w 2687196"/>
                  <a:gd name="connsiteY5" fmla="*/ 2849 h 905674"/>
                  <a:gd name="connsiteX6" fmla="*/ 0 w 2687196"/>
                  <a:gd name="connsiteY6" fmla="*/ 10023 h 905674"/>
                  <a:gd name="connsiteX7" fmla="*/ 2661886 w 2687196"/>
                  <a:gd name="connsiteY7" fmla="*/ 0 h 905674"/>
                  <a:gd name="connsiteX8" fmla="*/ 2687196 w 2687196"/>
                  <a:gd name="connsiteY8" fmla="*/ 55381 h 905674"/>
                  <a:gd name="connsiteX9" fmla="*/ 2434477 w 2687196"/>
                  <a:gd name="connsiteY9" fmla="*/ 389656 h 905674"/>
                  <a:gd name="connsiteX0" fmla="*/ 2662064 w 2687196"/>
                  <a:gd name="connsiteY0" fmla="*/ 747773 h 905674"/>
                  <a:gd name="connsiteX1" fmla="*/ 2612215 w 2687196"/>
                  <a:gd name="connsiteY1" fmla="*/ 905674 h 905674"/>
                  <a:gd name="connsiteX2" fmla="*/ 108236 w 2687196"/>
                  <a:gd name="connsiteY2" fmla="*/ 883585 h 905674"/>
                  <a:gd name="connsiteX3" fmla="*/ 43238 w 2687196"/>
                  <a:gd name="connsiteY3" fmla="*/ 765423 h 905674"/>
                  <a:gd name="connsiteX4" fmla="*/ 279161 w 2687196"/>
                  <a:gd name="connsiteY4" fmla="*/ 422443 h 905674"/>
                  <a:gd name="connsiteX5" fmla="*/ 2630 w 2687196"/>
                  <a:gd name="connsiteY5" fmla="*/ 2849 h 905674"/>
                  <a:gd name="connsiteX6" fmla="*/ 0 w 2687196"/>
                  <a:gd name="connsiteY6" fmla="*/ 10023 h 905674"/>
                  <a:gd name="connsiteX7" fmla="*/ 2661886 w 2687196"/>
                  <a:gd name="connsiteY7" fmla="*/ 0 h 905674"/>
                  <a:gd name="connsiteX8" fmla="*/ 2687196 w 2687196"/>
                  <a:gd name="connsiteY8" fmla="*/ 55381 h 905674"/>
                  <a:gd name="connsiteX9" fmla="*/ 2434477 w 2687196"/>
                  <a:gd name="connsiteY9" fmla="*/ 389656 h 905674"/>
                  <a:gd name="connsiteX0" fmla="*/ 2662064 w 2687196"/>
                  <a:gd name="connsiteY0" fmla="*/ 747773 h 913183"/>
                  <a:gd name="connsiteX1" fmla="*/ 2612215 w 2687196"/>
                  <a:gd name="connsiteY1" fmla="*/ 905674 h 913183"/>
                  <a:gd name="connsiteX2" fmla="*/ 103153 w 2687196"/>
                  <a:gd name="connsiteY2" fmla="*/ 913183 h 913183"/>
                  <a:gd name="connsiteX3" fmla="*/ 43238 w 2687196"/>
                  <a:gd name="connsiteY3" fmla="*/ 765423 h 913183"/>
                  <a:gd name="connsiteX4" fmla="*/ 279161 w 2687196"/>
                  <a:gd name="connsiteY4" fmla="*/ 422443 h 913183"/>
                  <a:gd name="connsiteX5" fmla="*/ 2630 w 2687196"/>
                  <a:gd name="connsiteY5" fmla="*/ 2849 h 913183"/>
                  <a:gd name="connsiteX6" fmla="*/ 0 w 2687196"/>
                  <a:gd name="connsiteY6" fmla="*/ 10023 h 913183"/>
                  <a:gd name="connsiteX7" fmla="*/ 2661886 w 2687196"/>
                  <a:gd name="connsiteY7" fmla="*/ 0 h 913183"/>
                  <a:gd name="connsiteX8" fmla="*/ 2687196 w 2687196"/>
                  <a:gd name="connsiteY8" fmla="*/ 55381 h 913183"/>
                  <a:gd name="connsiteX9" fmla="*/ 2434477 w 2687196"/>
                  <a:gd name="connsiteY9" fmla="*/ 389656 h 913183"/>
                  <a:gd name="connsiteX0" fmla="*/ 2662064 w 2687196"/>
                  <a:gd name="connsiteY0" fmla="*/ 747773 h 905674"/>
                  <a:gd name="connsiteX1" fmla="*/ 2612215 w 2687196"/>
                  <a:gd name="connsiteY1" fmla="*/ 905674 h 905674"/>
                  <a:gd name="connsiteX2" fmla="*/ 103153 w 2687196"/>
                  <a:gd name="connsiteY2" fmla="*/ 876185 h 905674"/>
                  <a:gd name="connsiteX3" fmla="*/ 43238 w 2687196"/>
                  <a:gd name="connsiteY3" fmla="*/ 765423 h 905674"/>
                  <a:gd name="connsiteX4" fmla="*/ 279161 w 2687196"/>
                  <a:gd name="connsiteY4" fmla="*/ 422443 h 905674"/>
                  <a:gd name="connsiteX5" fmla="*/ 2630 w 2687196"/>
                  <a:gd name="connsiteY5" fmla="*/ 2849 h 905674"/>
                  <a:gd name="connsiteX6" fmla="*/ 0 w 2687196"/>
                  <a:gd name="connsiteY6" fmla="*/ 10023 h 905674"/>
                  <a:gd name="connsiteX7" fmla="*/ 2661886 w 2687196"/>
                  <a:gd name="connsiteY7" fmla="*/ 0 h 905674"/>
                  <a:gd name="connsiteX8" fmla="*/ 2687196 w 2687196"/>
                  <a:gd name="connsiteY8" fmla="*/ 55381 h 905674"/>
                  <a:gd name="connsiteX9" fmla="*/ 2434477 w 2687196"/>
                  <a:gd name="connsiteY9" fmla="*/ 389656 h 905674"/>
                  <a:gd name="connsiteX0" fmla="*/ 2662064 w 2687196"/>
                  <a:gd name="connsiteY0" fmla="*/ 747773 h 876185"/>
                  <a:gd name="connsiteX1" fmla="*/ 2576632 w 2687196"/>
                  <a:gd name="connsiteY1" fmla="*/ 861276 h 876185"/>
                  <a:gd name="connsiteX2" fmla="*/ 103153 w 2687196"/>
                  <a:gd name="connsiteY2" fmla="*/ 876185 h 876185"/>
                  <a:gd name="connsiteX3" fmla="*/ 43238 w 2687196"/>
                  <a:gd name="connsiteY3" fmla="*/ 765423 h 876185"/>
                  <a:gd name="connsiteX4" fmla="*/ 279161 w 2687196"/>
                  <a:gd name="connsiteY4" fmla="*/ 422443 h 876185"/>
                  <a:gd name="connsiteX5" fmla="*/ 2630 w 2687196"/>
                  <a:gd name="connsiteY5" fmla="*/ 2849 h 876185"/>
                  <a:gd name="connsiteX6" fmla="*/ 0 w 2687196"/>
                  <a:gd name="connsiteY6" fmla="*/ 10023 h 876185"/>
                  <a:gd name="connsiteX7" fmla="*/ 2661886 w 2687196"/>
                  <a:gd name="connsiteY7" fmla="*/ 0 h 876185"/>
                  <a:gd name="connsiteX8" fmla="*/ 2687196 w 2687196"/>
                  <a:gd name="connsiteY8" fmla="*/ 55381 h 876185"/>
                  <a:gd name="connsiteX9" fmla="*/ 2434477 w 2687196"/>
                  <a:gd name="connsiteY9" fmla="*/ 389656 h 876185"/>
                  <a:gd name="connsiteX0" fmla="*/ 2662064 w 2687196"/>
                  <a:gd name="connsiteY0" fmla="*/ 747773 h 861275"/>
                  <a:gd name="connsiteX1" fmla="*/ 2576632 w 2687196"/>
                  <a:gd name="connsiteY1" fmla="*/ 861276 h 861275"/>
                  <a:gd name="connsiteX2" fmla="*/ 87903 w 2687196"/>
                  <a:gd name="connsiteY2" fmla="*/ 846586 h 861275"/>
                  <a:gd name="connsiteX3" fmla="*/ 43238 w 2687196"/>
                  <a:gd name="connsiteY3" fmla="*/ 765423 h 861275"/>
                  <a:gd name="connsiteX4" fmla="*/ 279161 w 2687196"/>
                  <a:gd name="connsiteY4" fmla="*/ 422443 h 861275"/>
                  <a:gd name="connsiteX5" fmla="*/ 2630 w 2687196"/>
                  <a:gd name="connsiteY5" fmla="*/ 2849 h 861275"/>
                  <a:gd name="connsiteX6" fmla="*/ 0 w 2687196"/>
                  <a:gd name="connsiteY6" fmla="*/ 10023 h 861275"/>
                  <a:gd name="connsiteX7" fmla="*/ 2661886 w 2687196"/>
                  <a:gd name="connsiteY7" fmla="*/ 0 h 861275"/>
                  <a:gd name="connsiteX8" fmla="*/ 2687196 w 2687196"/>
                  <a:gd name="connsiteY8" fmla="*/ 55381 h 861275"/>
                  <a:gd name="connsiteX9" fmla="*/ 2434477 w 2687196"/>
                  <a:gd name="connsiteY9" fmla="*/ 389656 h 861275"/>
                  <a:gd name="connsiteX0" fmla="*/ 2662064 w 2687196"/>
                  <a:gd name="connsiteY0" fmla="*/ 747773 h 861277"/>
                  <a:gd name="connsiteX1" fmla="*/ 2576632 w 2687196"/>
                  <a:gd name="connsiteY1" fmla="*/ 861276 h 861277"/>
                  <a:gd name="connsiteX2" fmla="*/ 128568 w 2687196"/>
                  <a:gd name="connsiteY2" fmla="*/ 846586 h 861277"/>
                  <a:gd name="connsiteX3" fmla="*/ 43238 w 2687196"/>
                  <a:gd name="connsiteY3" fmla="*/ 765423 h 861277"/>
                  <a:gd name="connsiteX4" fmla="*/ 279161 w 2687196"/>
                  <a:gd name="connsiteY4" fmla="*/ 422443 h 861277"/>
                  <a:gd name="connsiteX5" fmla="*/ 2630 w 2687196"/>
                  <a:gd name="connsiteY5" fmla="*/ 2849 h 861277"/>
                  <a:gd name="connsiteX6" fmla="*/ 0 w 2687196"/>
                  <a:gd name="connsiteY6" fmla="*/ 10023 h 861277"/>
                  <a:gd name="connsiteX7" fmla="*/ 2661886 w 2687196"/>
                  <a:gd name="connsiteY7" fmla="*/ 0 h 861277"/>
                  <a:gd name="connsiteX8" fmla="*/ 2687196 w 2687196"/>
                  <a:gd name="connsiteY8" fmla="*/ 55381 h 861277"/>
                  <a:gd name="connsiteX9" fmla="*/ 2434477 w 2687196"/>
                  <a:gd name="connsiteY9" fmla="*/ 389656 h 861277"/>
                  <a:gd name="connsiteX0" fmla="*/ 2662064 w 2687196"/>
                  <a:gd name="connsiteY0" fmla="*/ 747773 h 861275"/>
                  <a:gd name="connsiteX1" fmla="*/ 2576632 w 2687196"/>
                  <a:gd name="connsiteY1" fmla="*/ 861276 h 861275"/>
                  <a:gd name="connsiteX2" fmla="*/ 128568 w 2687196"/>
                  <a:gd name="connsiteY2" fmla="*/ 846586 h 861275"/>
                  <a:gd name="connsiteX3" fmla="*/ 43238 w 2687196"/>
                  <a:gd name="connsiteY3" fmla="*/ 750624 h 861275"/>
                  <a:gd name="connsiteX4" fmla="*/ 279161 w 2687196"/>
                  <a:gd name="connsiteY4" fmla="*/ 422443 h 861275"/>
                  <a:gd name="connsiteX5" fmla="*/ 2630 w 2687196"/>
                  <a:gd name="connsiteY5" fmla="*/ 2849 h 861275"/>
                  <a:gd name="connsiteX6" fmla="*/ 0 w 2687196"/>
                  <a:gd name="connsiteY6" fmla="*/ 10023 h 861275"/>
                  <a:gd name="connsiteX7" fmla="*/ 2661886 w 2687196"/>
                  <a:gd name="connsiteY7" fmla="*/ 0 h 861275"/>
                  <a:gd name="connsiteX8" fmla="*/ 2687196 w 2687196"/>
                  <a:gd name="connsiteY8" fmla="*/ 55381 h 861275"/>
                  <a:gd name="connsiteX9" fmla="*/ 2434477 w 2687196"/>
                  <a:gd name="connsiteY9" fmla="*/ 389656 h 861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687196" h="861275">
                    <a:moveTo>
                      <a:pt x="2662064" y="747773"/>
                    </a:moveTo>
                    <a:cubicBezTo>
                      <a:pt x="2585151" y="881980"/>
                      <a:pt x="2615676" y="807434"/>
                      <a:pt x="2576632" y="861276"/>
                    </a:cubicBezTo>
                    <a:lnTo>
                      <a:pt x="128568" y="846586"/>
                    </a:lnTo>
                    <a:cubicBezTo>
                      <a:pt x="133347" y="818977"/>
                      <a:pt x="75076" y="800696"/>
                      <a:pt x="43238" y="750624"/>
                    </a:cubicBezTo>
                    <a:cubicBezTo>
                      <a:pt x="156214" y="607132"/>
                      <a:pt x="177490" y="563379"/>
                      <a:pt x="279161" y="422443"/>
                    </a:cubicBezTo>
                    <a:cubicBezTo>
                      <a:pt x="185192" y="268365"/>
                      <a:pt x="114762" y="146908"/>
                      <a:pt x="2630" y="2849"/>
                    </a:cubicBezTo>
                    <a:lnTo>
                      <a:pt x="0" y="10023"/>
                    </a:lnTo>
                    <a:lnTo>
                      <a:pt x="2661886" y="0"/>
                    </a:lnTo>
                    <a:cubicBezTo>
                      <a:pt x="2661886" y="17613"/>
                      <a:pt x="2687196" y="37768"/>
                      <a:pt x="2687196" y="55381"/>
                    </a:cubicBezTo>
                    <a:cubicBezTo>
                      <a:pt x="2575531" y="181091"/>
                      <a:pt x="2540369" y="241300"/>
                      <a:pt x="2434477" y="389656"/>
                    </a:cubicBezTo>
                  </a:path>
                </a:pathLst>
              </a:custGeom>
              <a:solidFill>
                <a:srgbClr val="00CC00">
                  <a:alpha val="70000"/>
                </a:srgbClr>
              </a:solidFill>
              <a:ln w="57150">
                <a:solidFill>
                  <a:schemeClr val="accent6">
                    <a:lumMod val="50000"/>
                    <a:alpha val="97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22" name="フリーフォーム 92">
                <a:extLst>
                  <a:ext uri="{FF2B5EF4-FFF2-40B4-BE49-F238E27FC236}">
                    <a16:creationId xmlns:a16="http://schemas.microsoft.com/office/drawing/2014/main" id="{3508AAC2-17F5-4DB2-9D0D-5D5804AA8B2F}"/>
                  </a:ext>
                </a:extLst>
              </p:cNvPr>
              <p:cNvSpPr/>
              <p:nvPr/>
            </p:nvSpPr>
            <p:spPr>
              <a:xfrm>
                <a:off x="4585049" y="4087292"/>
                <a:ext cx="3952427" cy="1178145"/>
              </a:xfrm>
              <a:custGeom>
                <a:avLst/>
                <a:gdLst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2039237 w 3820312"/>
                  <a:gd name="connsiteY4" fmla="*/ 2052203 h 2314483"/>
                  <a:gd name="connsiteX5" fmla="*/ 2039237 w 3820312"/>
                  <a:gd name="connsiteY5" fmla="*/ 2235641 h 2314483"/>
                  <a:gd name="connsiteX6" fmla="*/ 2317660 w 3820312"/>
                  <a:gd name="connsiteY6" fmla="*/ 2235641 h 2314483"/>
                  <a:gd name="connsiteX7" fmla="*/ 2317660 w 3820312"/>
                  <a:gd name="connsiteY7" fmla="*/ 2052203 h 2314483"/>
                  <a:gd name="connsiteX8" fmla="*/ 1021325 w 3820312"/>
                  <a:gd name="connsiteY8" fmla="*/ 2050220 h 2314483"/>
                  <a:gd name="connsiteX9" fmla="*/ 1021325 w 3820312"/>
                  <a:gd name="connsiteY9" fmla="*/ 2233658 h 2314483"/>
                  <a:gd name="connsiteX10" fmla="*/ 1299748 w 3820312"/>
                  <a:gd name="connsiteY10" fmla="*/ 2233658 h 2314483"/>
                  <a:gd name="connsiteX11" fmla="*/ 1299748 w 3820312"/>
                  <a:gd name="connsiteY11" fmla="*/ 2050220 h 2314483"/>
                  <a:gd name="connsiteX12" fmla="*/ 3034093 w 3820312"/>
                  <a:gd name="connsiteY12" fmla="*/ 2043654 h 2314483"/>
                  <a:gd name="connsiteX13" fmla="*/ 3034093 w 3820312"/>
                  <a:gd name="connsiteY13" fmla="*/ 2227092 h 2314483"/>
                  <a:gd name="connsiteX14" fmla="*/ 3312516 w 3820312"/>
                  <a:gd name="connsiteY14" fmla="*/ 2227092 h 2314483"/>
                  <a:gd name="connsiteX15" fmla="*/ 3312516 w 3820312"/>
                  <a:gd name="connsiteY15" fmla="*/ 2043654 h 2314483"/>
                  <a:gd name="connsiteX16" fmla="*/ 1025016 w 3820312"/>
                  <a:gd name="connsiteY16" fmla="*/ 143 h 2314483"/>
                  <a:gd name="connsiteX17" fmla="*/ 1306304 w 3820312"/>
                  <a:gd name="connsiteY17" fmla="*/ 4588 h 2314483"/>
                  <a:gd name="connsiteX18" fmla="*/ 1304133 w 3820312"/>
                  <a:gd name="connsiteY18" fmla="*/ 214252 h 2314483"/>
                  <a:gd name="connsiteX19" fmla="*/ 1502277 w 3820312"/>
                  <a:gd name="connsiteY19" fmla="*/ 229768 h 2314483"/>
                  <a:gd name="connsiteX20" fmla="*/ 1487136 w 3820312"/>
                  <a:gd name="connsiteY20" fmla="*/ 8859 h 2314483"/>
                  <a:gd name="connsiteX21" fmla="*/ 2898125 w 3820312"/>
                  <a:gd name="connsiteY21" fmla="*/ 11085 h 2314483"/>
                  <a:gd name="connsiteX22" fmla="*/ 2889040 w 3820312"/>
                  <a:gd name="connsiteY22" fmla="*/ 216126 h 2314483"/>
                  <a:gd name="connsiteX23" fmla="*/ 3088938 w 3820312"/>
                  <a:gd name="connsiteY23" fmla="*/ 214841 h 2314483"/>
                  <a:gd name="connsiteX24" fmla="*/ 3092896 w 3820312"/>
                  <a:gd name="connsiteY24" fmla="*/ 17318 h 2314483"/>
                  <a:gd name="connsiteX25" fmla="*/ 3432068 w 3820312"/>
                  <a:gd name="connsiteY25" fmla="*/ 16991 h 2314483"/>
                  <a:gd name="connsiteX26" fmla="*/ 3468943 w 3820312"/>
                  <a:gd name="connsiteY26" fmla="*/ 58054 h 2314483"/>
                  <a:gd name="connsiteX27" fmla="*/ 3706950 w 3820312"/>
                  <a:gd name="connsiteY27" fmla="*/ 304156 h 2314483"/>
                  <a:gd name="connsiteX28" fmla="*/ 3820312 w 3820312"/>
                  <a:gd name="connsiteY28" fmla="*/ 414951 h 2314483"/>
                  <a:gd name="connsiteX29" fmla="*/ 3510678 w 3820312"/>
                  <a:gd name="connsiteY29" fmla="*/ 712087 h 2314483"/>
                  <a:gd name="connsiteX30" fmla="*/ 3497777 w 3820312"/>
                  <a:gd name="connsiteY30" fmla="*/ 1193148 h 2314483"/>
                  <a:gd name="connsiteX31" fmla="*/ 3519176 w 3820312"/>
                  <a:gd name="connsiteY31" fmla="*/ 2271533 h 2314483"/>
                  <a:gd name="connsiteX32" fmla="*/ 23605 w 3820312"/>
                  <a:gd name="connsiteY32" fmla="*/ 2314483 h 2314483"/>
                  <a:gd name="connsiteX33" fmla="*/ 18513 w 3820312"/>
                  <a:gd name="connsiteY33" fmla="*/ 1211398 h 2314483"/>
                  <a:gd name="connsiteX34" fmla="*/ 5927 w 3820312"/>
                  <a:gd name="connsiteY34" fmla="*/ 471773 h 2314483"/>
                  <a:gd name="connsiteX35" fmla="*/ 140399 w 3820312"/>
                  <a:gd name="connsiteY35" fmla="*/ 600865 h 2314483"/>
                  <a:gd name="connsiteX36" fmla="*/ 274869 w 3820312"/>
                  <a:gd name="connsiteY36" fmla="*/ 461015 h 2314483"/>
                  <a:gd name="connsiteX37" fmla="*/ 340737 w 3820312"/>
                  <a:gd name="connsiteY37" fmla="*/ 525533 h 2314483"/>
                  <a:gd name="connsiteX38" fmla="*/ 629624 w 3820312"/>
                  <a:gd name="connsiteY38" fmla="*/ 248442 h 2314483"/>
                  <a:gd name="connsiteX39" fmla="*/ 705353 w 3820312"/>
                  <a:gd name="connsiteY39" fmla="*/ 305237 h 2314483"/>
                  <a:gd name="connsiteX40" fmla="*/ 1026054 w 3820312"/>
                  <a:gd name="connsiteY40" fmla="*/ 1763 h 2314483"/>
                  <a:gd name="connsiteX41" fmla="*/ 1025016 w 3820312"/>
                  <a:gd name="connsiteY41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7 w 3820312"/>
                  <a:gd name="connsiteY5" fmla="*/ 2052203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0 w 3820312"/>
                  <a:gd name="connsiteY8" fmla="*/ 2052203 h 2314483"/>
                  <a:gd name="connsiteX9" fmla="*/ 2039237 w 3820312"/>
                  <a:gd name="connsiteY9" fmla="*/ 2052203 h 2314483"/>
                  <a:gd name="connsiteX10" fmla="*/ 1021325 w 3820312"/>
                  <a:gd name="connsiteY10" fmla="*/ 2050220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21325 w 3820312"/>
                  <a:gd name="connsiteY14" fmla="*/ 2050220 h 2314483"/>
                  <a:gd name="connsiteX15" fmla="*/ 3034093 w 3820312"/>
                  <a:gd name="connsiteY15" fmla="*/ 2043654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43654 h 2314483"/>
                  <a:gd name="connsiteX19" fmla="*/ 3034093 w 3820312"/>
                  <a:gd name="connsiteY19" fmla="*/ 2043654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7 w 3820312"/>
                  <a:gd name="connsiteY5" fmla="*/ 2052203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0 w 3820312"/>
                  <a:gd name="connsiteY8" fmla="*/ 2052203 h 2314483"/>
                  <a:gd name="connsiteX9" fmla="*/ 2039237 w 3820312"/>
                  <a:gd name="connsiteY9" fmla="*/ 2052203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34093 w 3820312"/>
                  <a:gd name="connsiteY15" fmla="*/ 2043654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43654 h 2314483"/>
                  <a:gd name="connsiteX19" fmla="*/ 3034093 w 3820312"/>
                  <a:gd name="connsiteY19" fmla="*/ 2043654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7 w 3820312"/>
                  <a:gd name="connsiteY5" fmla="*/ 2052203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7 w 3820312"/>
                  <a:gd name="connsiteY9" fmla="*/ 2052203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34093 w 3820312"/>
                  <a:gd name="connsiteY15" fmla="*/ 2043654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43654 h 2314483"/>
                  <a:gd name="connsiteX19" fmla="*/ 3034093 w 3820312"/>
                  <a:gd name="connsiteY19" fmla="*/ 2043654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34093 w 3820312"/>
                  <a:gd name="connsiteY15" fmla="*/ 2043654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43654 h 2314483"/>
                  <a:gd name="connsiteX19" fmla="*/ 3034093 w 3820312"/>
                  <a:gd name="connsiteY19" fmla="*/ 2043654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34093 w 3820312"/>
                  <a:gd name="connsiteY15" fmla="*/ 2043654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34093 w 3820312"/>
                  <a:gd name="connsiteY19" fmla="*/ 2043654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6 w 3820312"/>
                  <a:gd name="connsiteY35" fmla="*/ 2271533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497777 w 3820312"/>
                  <a:gd name="connsiteY34" fmla="*/ 1193148 h 2314483"/>
                  <a:gd name="connsiteX35" fmla="*/ 3519177 w 3820312"/>
                  <a:gd name="connsiteY35" fmla="*/ 2297397 h 2314483"/>
                  <a:gd name="connsiteX36" fmla="*/ 23605 w 3820312"/>
                  <a:gd name="connsiteY36" fmla="*/ 2314483 h 2314483"/>
                  <a:gd name="connsiteX37" fmla="*/ 18513 w 3820312"/>
                  <a:gd name="connsiteY37" fmla="*/ 1211398 h 2314483"/>
                  <a:gd name="connsiteX38" fmla="*/ 5927 w 3820312"/>
                  <a:gd name="connsiteY38" fmla="*/ 471773 h 2314483"/>
                  <a:gd name="connsiteX39" fmla="*/ 140399 w 3820312"/>
                  <a:gd name="connsiteY39" fmla="*/ 600865 h 2314483"/>
                  <a:gd name="connsiteX40" fmla="*/ 274869 w 3820312"/>
                  <a:gd name="connsiteY40" fmla="*/ 461015 h 2314483"/>
                  <a:gd name="connsiteX41" fmla="*/ 340737 w 3820312"/>
                  <a:gd name="connsiteY41" fmla="*/ 525533 h 2314483"/>
                  <a:gd name="connsiteX42" fmla="*/ 629624 w 3820312"/>
                  <a:gd name="connsiteY42" fmla="*/ 248442 h 2314483"/>
                  <a:gd name="connsiteX43" fmla="*/ 705353 w 3820312"/>
                  <a:gd name="connsiteY43" fmla="*/ 305237 h 2314483"/>
                  <a:gd name="connsiteX44" fmla="*/ 1026054 w 3820312"/>
                  <a:gd name="connsiteY44" fmla="*/ 1763 h 2314483"/>
                  <a:gd name="connsiteX45" fmla="*/ 1025016 w 3820312"/>
                  <a:gd name="connsiteY45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12087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36420 w 3820312"/>
                  <a:gd name="connsiteY33" fmla="*/ 712088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472065 w 3820312"/>
                  <a:gd name="connsiteY33" fmla="*/ 750882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472065 w 3820312"/>
                  <a:gd name="connsiteY33" fmla="*/ 750882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472065 w 3820312"/>
                  <a:gd name="connsiteY33" fmla="*/ 750882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20312"/>
                  <a:gd name="connsiteY0" fmla="*/ 2070805 h 2314483"/>
                  <a:gd name="connsiteX1" fmla="*/ 53771 w 3820312"/>
                  <a:gd name="connsiteY1" fmla="*/ 2245111 h 2314483"/>
                  <a:gd name="connsiteX2" fmla="*/ 304731 w 3820312"/>
                  <a:gd name="connsiteY2" fmla="*/ 2245111 h 2314483"/>
                  <a:gd name="connsiteX3" fmla="*/ 304731 w 3820312"/>
                  <a:gd name="connsiteY3" fmla="*/ 2070805 h 2314483"/>
                  <a:gd name="connsiteX4" fmla="*/ 53771 w 3820312"/>
                  <a:gd name="connsiteY4" fmla="*/ 2070805 h 2314483"/>
                  <a:gd name="connsiteX5" fmla="*/ 2039238 w 3820312"/>
                  <a:gd name="connsiteY5" fmla="*/ 2078067 h 2314483"/>
                  <a:gd name="connsiteX6" fmla="*/ 2039237 w 3820312"/>
                  <a:gd name="connsiteY6" fmla="*/ 2235641 h 2314483"/>
                  <a:gd name="connsiteX7" fmla="*/ 2317660 w 3820312"/>
                  <a:gd name="connsiteY7" fmla="*/ 2235641 h 2314483"/>
                  <a:gd name="connsiteX8" fmla="*/ 2317661 w 3820312"/>
                  <a:gd name="connsiteY8" fmla="*/ 2078067 h 2314483"/>
                  <a:gd name="connsiteX9" fmla="*/ 2039238 w 3820312"/>
                  <a:gd name="connsiteY9" fmla="*/ 2078067 h 2314483"/>
                  <a:gd name="connsiteX10" fmla="*/ 1008454 w 3820312"/>
                  <a:gd name="connsiteY10" fmla="*/ 2076083 h 2314483"/>
                  <a:gd name="connsiteX11" fmla="*/ 1021325 w 3820312"/>
                  <a:gd name="connsiteY11" fmla="*/ 2233658 h 2314483"/>
                  <a:gd name="connsiteX12" fmla="*/ 1299748 w 3820312"/>
                  <a:gd name="connsiteY12" fmla="*/ 2233658 h 2314483"/>
                  <a:gd name="connsiteX13" fmla="*/ 1299748 w 3820312"/>
                  <a:gd name="connsiteY13" fmla="*/ 2089015 h 2314483"/>
                  <a:gd name="connsiteX14" fmla="*/ 1008454 w 3820312"/>
                  <a:gd name="connsiteY14" fmla="*/ 2076083 h 2314483"/>
                  <a:gd name="connsiteX15" fmla="*/ 3021222 w 3820312"/>
                  <a:gd name="connsiteY15" fmla="*/ 2095381 h 2314483"/>
                  <a:gd name="connsiteX16" fmla="*/ 3034093 w 3820312"/>
                  <a:gd name="connsiteY16" fmla="*/ 2227092 h 2314483"/>
                  <a:gd name="connsiteX17" fmla="*/ 3312516 w 3820312"/>
                  <a:gd name="connsiteY17" fmla="*/ 2227092 h 2314483"/>
                  <a:gd name="connsiteX18" fmla="*/ 3312516 w 3820312"/>
                  <a:gd name="connsiteY18" fmla="*/ 2082449 h 2314483"/>
                  <a:gd name="connsiteX19" fmla="*/ 3021222 w 3820312"/>
                  <a:gd name="connsiteY19" fmla="*/ 2095381 h 2314483"/>
                  <a:gd name="connsiteX20" fmla="*/ 1025016 w 3820312"/>
                  <a:gd name="connsiteY20" fmla="*/ 143 h 2314483"/>
                  <a:gd name="connsiteX21" fmla="*/ 1306304 w 3820312"/>
                  <a:gd name="connsiteY21" fmla="*/ 4588 h 2314483"/>
                  <a:gd name="connsiteX22" fmla="*/ 1304133 w 3820312"/>
                  <a:gd name="connsiteY22" fmla="*/ 214252 h 2314483"/>
                  <a:gd name="connsiteX23" fmla="*/ 1502277 w 3820312"/>
                  <a:gd name="connsiteY23" fmla="*/ 229768 h 2314483"/>
                  <a:gd name="connsiteX24" fmla="*/ 1487136 w 3820312"/>
                  <a:gd name="connsiteY24" fmla="*/ 8859 h 2314483"/>
                  <a:gd name="connsiteX25" fmla="*/ 2898125 w 3820312"/>
                  <a:gd name="connsiteY25" fmla="*/ 11085 h 2314483"/>
                  <a:gd name="connsiteX26" fmla="*/ 2889040 w 3820312"/>
                  <a:gd name="connsiteY26" fmla="*/ 216126 h 2314483"/>
                  <a:gd name="connsiteX27" fmla="*/ 3088938 w 3820312"/>
                  <a:gd name="connsiteY27" fmla="*/ 214841 h 2314483"/>
                  <a:gd name="connsiteX28" fmla="*/ 3092896 w 3820312"/>
                  <a:gd name="connsiteY28" fmla="*/ 17318 h 2314483"/>
                  <a:gd name="connsiteX29" fmla="*/ 3432068 w 3820312"/>
                  <a:gd name="connsiteY29" fmla="*/ 16991 h 2314483"/>
                  <a:gd name="connsiteX30" fmla="*/ 3468943 w 3820312"/>
                  <a:gd name="connsiteY30" fmla="*/ 58054 h 2314483"/>
                  <a:gd name="connsiteX31" fmla="*/ 3706950 w 3820312"/>
                  <a:gd name="connsiteY31" fmla="*/ 304156 h 2314483"/>
                  <a:gd name="connsiteX32" fmla="*/ 3820312 w 3820312"/>
                  <a:gd name="connsiteY32" fmla="*/ 414951 h 2314483"/>
                  <a:gd name="connsiteX33" fmla="*/ 3510678 w 3820312"/>
                  <a:gd name="connsiteY33" fmla="*/ 750882 h 2314483"/>
                  <a:gd name="connsiteX34" fmla="*/ 3519177 w 3820312"/>
                  <a:gd name="connsiteY34" fmla="*/ 2297397 h 2314483"/>
                  <a:gd name="connsiteX35" fmla="*/ 23605 w 3820312"/>
                  <a:gd name="connsiteY35" fmla="*/ 2314483 h 2314483"/>
                  <a:gd name="connsiteX36" fmla="*/ 18513 w 3820312"/>
                  <a:gd name="connsiteY36" fmla="*/ 1211398 h 2314483"/>
                  <a:gd name="connsiteX37" fmla="*/ 5927 w 3820312"/>
                  <a:gd name="connsiteY37" fmla="*/ 471773 h 2314483"/>
                  <a:gd name="connsiteX38" fmla="*/ 140399 w 3820312"/>
                  <a:gd name="connsiteY38" fmla="*/ 600865 h 2314483"/>
                  <a:gd name="connsiteX39" fmla="*/ 274869 w 3820312"/>
                  <a:gd name="connsiteY39" fmla="*/ 461015 h 2314483"/>
                  <a:gd name="connsiteX40" fmla="*/ 340737 w 3820312"/>
                  <a:gd name="connsiteY40" fmla="*/ 525533 h 2314483"/>
                  <a:gd name="connsiteX41" fmla="*/ 629624 w 3820312"/>
                  <a:gd name="connsiteY41" fmla="*/ 248442 h 2314483"/>
                  <a:gd name="connsiteX42" fmla="*/ 705353 w 3820312"/>
                  <a:gd name="connsiteY42" fmla="*/ 305237 h 2314483"/>
                  <a:gd name="connsiteX43" fmla="*/ 1026054 w 3820312"/>
                  <a:gd name="connsiteY43" fmla="*/ 1763 h 2314483"/>
                  <a:gd name="connsiteX44" fmla="*/ 1025016 w 3820312"/>
                  <a:gd name="connsiteY44" fmla="*/ 143 h 2314483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1306304 w 3846054"/>
                  <a:gd name="connsiteY21" fmla="*/ 4588 h 2314483"/>
                  <a:gd name="connsiteX22" fmla="*/ 1304133 w 3846054"/>
                  <a:gd name="connsiteY22" fmla="*/ 214252 h 2314483"/>
                  <a:gd name="connsiteX23" fmla="*/ 1502277 w 3846054"/>
                  <a:gd name="connsiteY23" fmla="*/ 229768 h 2314483"/>
                  <a:gd name="connsiteX24" fmla="*/ 1487136 w 3846054"/>
                  <a:gd name="connsiteY24" fmla="*/ 8859 h 2314483"/>
                  <a:gd name="connsiteX25" fmla="*/ 2898125 w 3846054"/>
                  <a:gd name="connsiteY25" fmla="*/ 11085 h 2314483"/>
                  <a:gd name="connsiteX26" fmla="*/ 2889040 w 3846054"/>
                  <a:gd name="connsiteY26" fmla="*/ 216126 h 2314483"/>
                  <a:gd name="connsiteX27" fmla="*/ 3088938 w 3846054"/>
                  <a:gd name="connsiteY27" fmla="*/ 214841 h 2314483"/>
                  <a:gd name="connsiteX28" fmla="*/ 3092896 w 3846054"/>
                  <a:gd name="connsiteY28" fmla="*/ 17318 h 2314483"/>
                  <a:gd name="connsiteX29" fmla="*/ 3432068 w 3846054"/>
                  <a:gd name="connsiteY29" fmla="*/ 16991 h 2314483"/>
                  <a:gd name="connsiteX30" fmla="*/ 3468943 w 3846054"/>
                  <a:gd name="connsiteY30" fmla="*/ 58054 h 2314483"/>
                  <a:gd name="connsiteX31" fmla="*/ 3706950 w 3846054"/>
                  <a:gd name="connsiteY31" fmla="*/ 304156 h 2314483"/>
                  <a:gd name="connsiteX32" fmla="*/ 3846054 w 3846054"/>
                  <a:gd name="connsiteY32" fmla="*/ 414952 h 2314483"/>
                  <a:gd name="connsiteX33" fmla="*/ 3510678 w 3846054"/>
                  <a:gd name="connsiteY33" fmla="*/ 750882 h 2314483"/>
                  <a:gd name="connsiteX34" fmla="*/ 3519177 w 3846054"/>
                  <a:gd name="connsiteY34" fmla="*/ 2297397 h 2314483"/>
                  <a:gd name="connsiteX35" fmla="*/ 23605 w 3846054"/>
                  <a:gd name="connsiteY35" fmla="*/ 2314483 h 2314483"/>
                  <a:gd name="connsiteX36" fmla="*/ 18513 w 3846054"/>
                  <a:gd name="connsiteY36" fmla="*/ 1211398 h 2314483"/>
                  <a:gd name="connsiteX37" fmla="*/ 5927 w 3846054"/>
                  <a:gd name="connsiteY37" fmla="*/ 471773 h 2314483"/>
                  <a:gd name="connsiteX38" fmla="*/ 140399 w 3846054"/>
                  <a:gd name="connsiteY38" fmla="*/ 600865 h 2314483"/>
                  <a:gd name="connsiteX39" fmla="*/ 274869 w 3846054"/>
                  <a:gd name="connsiteY39" fmla="*/ 461015 h 2314483"/>
                  <a:gd name="connsiteX40" fmla="*/ 340737 w 3846054"/>
                  <a:gd name="connsiteY40" fmla="*/ 525533 h 2314483"/>
                  <a:gd name="connsiteX41" fmla="*/ 629624 w 3846054"/>
                  <a:gd name="connsiteY41" fmla="*/ 248442 h 2314483"/>
                  <a:gd name="connsiteX42" fmla="*/ 705353 w 3846054"/>
                  <a:gd name="connsiteY42" fmla="*/ 305237 h 2314483"/>
                  <a:gd name="connsiteX43" fmla="*/ 1026054 w 3846054"/>
                  <a:gd name="connsiteY43" fmla="*/ 1763 h 2314483"/>
                  <a:gd name="connsiteX44" fmla="*/ 1025016 w 3846054"/>
                  <a:gd name="connsiteY44" fmla="*/ 143 h 2314483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1306304 w 3846054"/>
                  <a:gd name="connsiteY21" fmla="*/ 4588 h 2314483"/>
                  <a:gd name="connsiteX22" fmla="*/ 1304133 w 3846054"/>
                  <a:gd name="connsiteY22" fmla="*/ 214252 h 2314483"/>
                  <a:gd name="connsiteX23" fmla="*/ 1502277 w 3846054"/>
                  <a:gd name="connsiteY23" fmla="*/ 229768 h 2314483"/>
                  <a:gd name="connsiteX24" fmla="*/ 1487136 w 3846054"/>
                  <a:gd name="connsiteY24" fmla="*/ 8859 h 2314483"/>
                  <a:gd name="connsiteX25" fmla="*/ 2898125 w 3846054"/>
                  <a:gd name="connsiteY25" fmla="*/ 11085 h 2314483"/>
                  <a:gd name="connsiteX26" fmla="*/ 2889040 w 3846054"/>
                  <a:gd name="connsiteY26" fmla="*/ 216126 h 2314483"/>
                  <a:gd name="connsiteX27" fmla="*/ 3088938 w 3846054"/>
                  <a:gd name="connsiteY27" fmla="*/ 214841 h 2314483"/>
                  <a:gd name="connsiteX28" fmla="*/ 3092896 w 3846054"/>
                  <a:gd name="connsiteY28" fmla="*/ 17318 h 2314483"/>
                  <a:gd name="connsiteX29" fmla="*/ 3432068 w 3846054"/>
                  <a:gd name="connsiteY29" fmla="*/ 16991 h 2314483"/>
                  <a:gd name="connsiteX30" fmla="*/ 3468943 w 3846054"/>
                  <a:gd name="connsiteY30" fmla="*/ 58054 h 2314483"/>
                  <a:gd name="connsiteX31" fmla="*/ 3706950 w 3846054"/>
                  <a:gd name="connsiteY31" fmla="*/ 304156 h 2314483"/>
                  <a:gd name="connsiteX32" fmla="*/ 3846054 w 3846054"/>
                  <a:gd name="connsiteY32" fmla="*/ 414952 h 2314483"/>
                  <a:gd name="connsiteX33" fmla="*/ 3510678 w 3846054"/>
                  <a:gd name="connsiteY33" fmla="*/ 725019 h 2314483"/>
                  <a:gd name="connsiteX34" fmla="*/ 3519177 w 3846054"/>
                  <a:gd name="connsiteY34" fmla="*/ 2297397 h 2314483"/>
                  <a:gd name="connsiteX35" fmla="*/ 23605 w 3846054"/>
                  <a:gd name="connsiteY35" fmla="*/ 2314483 h 2314483"/>
                  <a:gd name="connsiteX36" fmla="*/ 18513 w 3846054"/>
                  <a:gd name="connsiteY36" fmla="*/ 1211398 h 2314483"/>
                  <a:gd name="connsiteX37" fmla="*/ 5927 w 3846054"/>
                  <a:gd name="connsiteY37" fmla="*/ 471773 h 2314483"/>
                  <a:gd name="connsiteX38" fmla="*/ 140399 w 3846054"/>
                  <a:gd name="connsiteY38" fmla="*/ 600865 h 2314483"/>
                  <a:gd name="connsiteX39" fmla="*/ 274869 w 3846054"/>
                  <a:gd name="connsiteY39" fmla="*/ 461015 h 2314483"/>
                  <a:gd name="connsiteX40" fmla="*/ 340737 w 3846054"/>
                  <a:gd name="connsiteY40" fmla="*/ 525533 h 2314483"/>
                  <a:gd name="connsiteX41" fmla="*/ 629624 w 3846054"/>
                  <a:gd name="connsiteY41" fmla="*/ 248442 h 2314483"/>
                  <a:gd name="connsiteX42" fmla="*/ 705353 w 3846054"/>
                  <a:gd name="connsiteY42" fmla="*/ 305237 h 2314483"/>
                  <a:gd name="connsiteX43" fmla="*/ 1026054 w 3846054"/>
                  <a:gd name="connsiteY43" fmla="*/ 1763 h 2314483"/>
                  <a:gd name="connsiteX44" fmla="*/ 1025016 w 3846054"/>
                  <a:gd name="connsiteY44" fmla="*/ 143 h 2314483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1306304 w 3846054"/>
                  <a:gd name="connsiteY21" fmla="*/ 4588 h 2314483"/>
                  <a:gd name="connsiteX22" fmla="*/ 1502277 w 3846054"/>
                  <a:gd name="connsiteY22" fmla="*/ 229768 h 2314483"/>
                  <a:gd name="connsiteX23" fmla="*/ 1487136 w 3846054"/>
                  <a:gd name="connsiteY23" fmla="*/ 8859 h 2314483"/>
                  <a:gd name="connsiteX24" fmla="*/ 2898125 w 3846054"/>
                  <a:gd name="connsiteY24" fmla="*/ 11085 h 2314483"/>
                  <a:gd name="connsiteX25" fmla="*/ 2889040 w 3846054"/>
                  <a:gd name="connsiteY25" fmla="*/ 216126 h 2314483"/>
                  <a:gd name="connsiteX26" fmla="*/ 3088938 w 3846054"/>
                  <a:gd name="connsiteY26" fmla="*/ 214841 h 2314483"/>
                  <a:gd name="connsiteX27" fmla="*/ 3092896 w 3846054"/>
                  <a:gd name="connsiteY27" fmla="*/ 17318 h 2314483"/>
                  <a:gd name="connsiteX28" fmla="*/ 3432068 w 3846054"/>
                  <a:gd name="connsiteY28" fmla="*/ 16991 h 2314483"/>
                  <a:gd name="connsiteX29" fmla="*/ 3468943 w 3846054"/>
                  <a:gd name="connsiteY29" fmla="*/ 58054 h 2314483"/>
                  <a:gd name="connsiteX30" fmla="*/ 3706950 w 3846054"/>
                  <a:gd name="connsiteY30" fmla="*/ 304156 h 2314483"/>
                  <a:gd name="connsiteX31" fmla="*/ 3846054 w 3846054"/>
                  <a:gd name="connsiteY31" fmla="*/ 414952 h 2314483"/>
                  <a:gd name="connsiteX32" fmla="*/ 3510678 w 3846054"/>
                  <a:gd name="connsiteY32" fmla="*/ 725019 h 2314483"/>
                  <a:gd name="connsiteX33" fmla="*/ 3519177 w 3846054"/>
                  <a:gd name="connsiteY33" fmla="*/ 2297397 h 2314483"/>
                  <a:gd name="connsiteX34" fmla="*/ 23605 w 3846054"/>
                  <a:gd name="connsiteY34" fmla="*/ 2314483 h 2314483"/>
                  <a:gd name="connsiteX35" fmla="*/ 18513 w 3846054"/>
                  <a:gd name="connsiteY35" fmla="*/ 1211398 h 2314483"/>
                  <a:gd name="connsiteX36" fmla="*/ 5927 w 3846054"/>
                  <a:gd name="connsiteY36" fmla="*/ 471773 h 2314483"/>
                  <a:gd name="connsiteX37" fmla="*/ 140399 w 3846054"/>
                  <a:gd name="connsiteY37" fmla="*/ 600865 h 2314483"/>
                  <a:gd name="connsiteX38" fmla="*/ 274869 w 3846054"/>
                  <a:gd name="connsiteY38" fmla="*/ 461015 h 2314483"/>
                  <a:gd name="connsiteX39" fmla="*/ 340737 w 3846054"/>
                  <a:gd name="connsiteY39" fmla="*/ 525533 h 2314483"/>
                  <a:gd name="connsiteX40" fmla="*/ 629624 w 3846054"/>
                  <a:gd name="connsiteY40" fmla="*/ 248442 h 2314483"/>
                  <a:gd name="connsiteX41" fmla="*/ 705353 w 3846054"/>
                  <a:gd name="connsiteY41" fmla="*/ 305237 h 2314483"/>
                  <a:gd name="connsiteX42" fmla="*/ 1026054 w 3846054"/>
                  <a:gd name="connsiteY42" fmla="*/ 1763 h 2314483"/>
                  <a:gd name="connsiteX43" fmla="*/ 1025016 w 3846054"/>
                  <a:gd name="connsiteY43" fmla="*/ 143 h 2314483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1306304 w 3846054"/>
                  <a:gd name="connsiteY21" fmla="*/ 4588 h 2314483"/>
                  <a:gd name="connsiteX22" fmla="*/ 1487136 w 3846054"/>
                  <a:gd name="connsiteY22" fmla="*/ 8859 h 2314483"/>
                  <a:gd name="connsiteX23" fmla="*/ 2898125 w 3846054"/>
                  <a:gd name="connsiteY23" fmla="*/ 11085 h 2314483"/>
                  <a:gd name="connsiteX24" fmla="*/ 2889040 w 3846054"/>
                  <a:gd name="connsiteY24" fmla="*/ 216126 h 2314483"/>
                  <a:gd name="connsiteX25" fmla="*/ 3088938 w 3846054"/>
                  <a:gd name="connsiteY25" fmla="*/ 214841 h 2314483"/>
                  <a:gd name="connsiteX26" fmla="*/ 3092896 w 3846054"/>
                  <a:gd name="connsiteY26" fmla="*/ 17318 h 2314483"/>
                  <a:gd name="connsiteX27" fmla="*/ 3432068 w 3846054"/>
                  <a:gd name="connsiteY27" fmla="*/ 16991 h 2314483"/>
                  <a:gd name="connsiteX28" fmla="*/ 3468943 w 3846054"/>
                  <a:gd name="connsiteY28" fmla="*/ 58054 h 2314483"/>
                  <a:gd name="connsiteX29" fmla="*/ 3706950 w 3846054"/>
                  <a:gd name="connsiteY29" fmla="*/ 304156 h 2314483"/>
                  <a:gd name="connsiteX30" fmla="*/ 3846054 w 3846054"/>
                  <a:gd name="connsiteY30" fmla="*/ 414952 h 2314483"/>
                  <a:gd name="connsiteX31" fmla="*/ 3510678 w 3846054"/>
                  <a:gd name="connsiteY31" fmla="*/ 725019 h 2314483"/>
                  <a:gd name="connsiteX32" fmla="*/ 3519177 w 3846054"/>
                  <a:gd name="connsiteY32" fmla="*/ 2297397 h 2314483"/>
                  <a:gd name="connsiteX33" fmla="*/ 23605 w 3846054"/>
                  <a:gd name="connsiteY33" fmla="*/ 2314483 h 2314483"/>
                  <a:gd name="connsiteX34" fmla="*/ 18513 w 3846054"/>
                  <a:gd name="connsiteY34" fmla="*/ 1211398 h 2314483"/>
                  <a:gd name="connsiteX35" fmla="*/ 5927 w 3846054"/>
                  <a:gd name="connsiteY35" fmla="*/ 471773 h 2314483"/>
                  <a:gd name="connsiteX36" fmla="*/ 140399 w 3846054"/>
                  <a:gd name="connsiteY36" fmla="*/ 600865 h 2314483"/>
                  <a:gd name="connsiteX37" fmla="*/ 274869 w 3846054"/>
                  <a:gd name="connsiteY37" fmla="*/ 461015 h 2314483"/>
                  <a:gd name="connsiteX38" fmla="*/ 340737 w 3846054"/>
                  <a:gd name="connsiteY38" fmla="*/ 525533 h 2314483"/>
                  <a:gd name="connsiteX39" fmla="*/ 629624 w 3846054"/>
                  <a:gd name="connsiteY39" fmla="*/ 248442 h 2314483"/>
                  <a:gd name="connsiteX40" fmla="*/ 705353 w 3846054"/>
                  <a:gd name="connsiteY40" fmla="*/ 305237 h 2314483"/>
                  <a:gd name="connsiteX41" fmla="*/ 1026054 w 3846054"/>
                  <a:gd name="connsiteY41" fmla="*/ 1763 h 2314483"/>
                  <a:gd name="connsiteX42" fmla="*/ 1025016 w 3846054"/>
                  <a:gd name="connsiteY42" fmla="*/ 143 h 2314483"/>
                  <a:gd name="connsiteX0" fmla="*/ 53771 w 3846054"/>
                  <a:gd name="connsiteY0" fmla="*/ 2076790 h 2320468"/>
                  <a:gd name="connsiteX1" fmla="*/ 53771 w 3846054"/>
                  <a:gd name="connsiteY1" fmla="*/ 2251096 h 2320468"/>
                  <a:gd name="connsiteX2" fmla="*/ 304731 w 3846054"/>
                  <a:gd name="connsiteY2" fmla="*/ 2251096 h 2320468"/>
                  <a:gd name="connsiteX3" fmla="*/ 304731 w 3846054"/>
                  <a:gd name="connsiteY3" fmla="*/ 2076790 h 2320468"/>
                  <a:gd name="connsiteX4" fmla="*/ 53771 w 3846054"/>
                  <a:gd name="connsiteY4" fmla="*/ 2076790 h 2320468"/>
                  <a:gd name="connsiteX5" fmla="*/ 2039238 w 3846054"/>
                  <a:gd name="connsiteY5" fmla="*/ 2084052 h 2320468"/>
                  <a:gd name="connsiteX6" fmla="*/ 2039237 w 3846054"/>
                  <a:gd name="connsiteY6" fmla="*/ 2241626 h 2320468"/>
                  <a:gd name="connsiteX7" fmla="*/ 2317660 w 3846054"/>
                  <a:gd name="connsiteY7" fmla="*/ 2241626 h 2320468"/>
                  <a:gd name="connsiteX8" fmla="*/ 2317661 w 3846054"/>
                  <a:gd name="connsiteY8" fmla="*/ 2084052 h 2320468"/>
                  <a:gd name="connsiteX9" fmla="*/ 2039238 w 3846054"/>
                  <a:gd name="connsiteY9" fmla="*/ 2084052 h 2320468"/>
                  <a:gd name="connsiteX10" fmla="*/ 1008454 w 3846054"/>
                  <a:gd name="connsiteY10" fmla="*/ 2082068 h 2320468"/>
                  <a:gd name="connsiteX11" fmla="*/ 1021325 w 3846054"/>
                  <a:gd name="connsiteY11" fmla="*/ 2239643 h 2320468"/>
                  <a:gd name="connsiteX12" fmla="*/ 1299748 w 3846054"/>
                  <a:gd name="connsiteY12" fmla="*/ 2239643 h 2320468"/>
                  <a:gd name="connsiteX13" fmla="*/ 1299748 w 3846054"/>
                  <a:gd name="connsiteY13" fmla="*/ 2095000 h 2320468"/>
                  <a:gd name="connsiteX14" fmla="*/ 1008454 w 3846054"/>
                  <a:gd name="connsiteY14" fmla="*/ 2082068 h 2320468"/>
                  <a:gd name="connsiteX15" fmla="*/ 3021222 w 3846054"/>
                  <a:gd name="connsiteY15" fmla="*/ 2101366 h 2320468"/>
                  <a:gd name="connsiteX16" fmla="*/ 3034093 w 3846054"/>
                  <a:gd name="connsiteY16" fmla="*/ 2233077 h 2320468"/>
                  <a:gd name="connsiteX17" fmla="*/ 3312516 w 3846054"/>
                  <a:gd name="connsiteY17" fmla="*/ 2233077 h 2320468"/>
                  <a:gd name="connsiteX18" fmla="*/ 3312516 w 3846054"/>
                  <a:gd name="connsiteY18" fmla="*/ 2088434 h 2320468"/>
                  <a:gd name="connsiteX19" fmla="*/ 3021222 w 3846054"/>
                  <a:gd name="connsiteY19" fmla="*/ 2101366 h 2320468"/>
                  <a:gd name="connsiteX20" fmla="*/ 1025016 w 3846054"/>
                  <a:gd name="connsiteY20" fmla="*/ 6128 h 2320468"/>
                  <a:gd name="connsiteX21" fmla="*/ 1306304 w 3846054"/>
                  <a:gd name="connsiteY21" fmla="*/ 10573 h 2320468"/>
                  <a:gd name="connsiteX22" fmla="*/ 2898125 w 3846054"/>
                  <a:gd name="connsiteY22" fmla="*/ 17070 h 2320468"/>
                  <a:gd name="connsiteX23" fmla="*/ 2889040 w 3846054"/>
                  <a:gd name="connsiteY23" fmla="*/ 222111 h 2320468"/>
                  <a:gd name="connsiteX24" fmla="*/ 3088938 w 3846054"/>
                  <a:gd name="connsiteY24" fmla="*/ 220826 h 2320468"/>
                  <a:gd name="connsiteX25" fmla="*/ 3092896 w 3846054"/>
                  <a:gd name="connsiteY25" fmla="*/ 23303 h 2320468"/>
                  <a:gd name="connsiteX26" fmla="*/ 3432068 w 3846054"/>
                  <a:gd name="connsiteY26" fmla="*/ 22976 h 2320468"/>
                  <a:gd name="connsiteX27" fmla="*/ 3468943 w 3846054"/>
                  <a:gd name="connsiteY27" fmla="*/ 64039 h 2320468"/>
                  <a:gd name="connsiteX28" fmla="*/ 3706950 w 3846054"/>
                  <a:gd name="connsiteY28" fmla="*/ 310141 h 2320468"/>
                  <a:gd name="connsiteX29" fmla="*/ 3846054 w 3846054"/>
                  <a:gd name="connsiteY29" fmla="*/ 420937 h 2320468"/>
                  <a:gd name="connsiteX30" fmla="*/ 3510678 w 3846054"/>
                  <a:gd name="connsiteY30" fmla="*/ 731004 h 2320468"/>
                  <a:gd name="connsiteX31" fmla="*/ 3519177 w 3846054"/>
                  <a:gd name="connsiteY31" fmla="*/ 2303382 h 2320468"/>
                  <a:gd name="connsiteX32" fmla="*/ 23605 w 3846054"/>
                  <a:gd name="connsiteY32" fmla="*/ 2320468 h 2320468"/>
                  <a:gd name="connsiteX33" fmla="*/ 18513 w 3846054"/>
                  <a:gd name="connsiteY33" fmla="*/ 1217383 h 2320468"/>
                  <a:gd name="connsiteX34" fmla="*/ 5927 w 3846054"/>
                  <a:gd name="connsiteY34" fmla="*/ 477758 h 2320468"/>
                  <a:gd name="connsiteX35" fmla="*/ 140399 w 3846054"/>
                  <a:gd name="connsiteY35" fmla="*/ 606850 h 2320468"/>
                  <a:gd name="connsiteX36" fmla="*/ 274869 w 3846054"/>
                  <a:gd name="connsiteY36" fmla="*/ 467000 h 2320468"/>
                  <a:gd name="connsiteX37" fmla="*/ 340737 w 3846054"/>
                  <a:gd name="connsiteY37" fmla="*/ 531518 h 2320468"/>
                  <a:gd name="connsiteX38" fmla="*/ 629624 w 3846054"/>
                  <a:gd name="connsiteY38" fmla="*/ 254427 h 2320468"/>
                  <a:gd name="connsiteX39" fmla="*/ 705353 w 3846054"/>
                  <a:gd name="connsiteY39" fmla="*/ 311222 h 2320468"/>
                  <a:gd name="connsiteX40" fmla="*/ 1026054 w 3846054"/>
                  <a:gd name="connsiteY40" fmla="*/ 7748 h 2320468"/>
                  <a:gd name="connsiteX41" fmla="*/ 1025016 w 3846054"/>
                  <a:gd name="connsiteY41" fmla="*/ 6128 h 2320468"/>
                  <a:gd name="connsiteX0" fmla="*/ 53771 w 3846054"/>
                  <a:gd name="connsiteY0" fmla="*/ 2078680 h 2322358"/>
                  <a:gd name="connsiteX1" fmla="*/ 53771 w 3846054"/>
                  <a:gd name="connsiteY1" fmla="*/ 2252986 h 2322358"/>
                  <a:gd name="connsiteX2" fmla="*/ 304731 w 3846054"/>
                  <a:gd name="connsiteY2" fmla="*/ 2252986 h 2322358"/>
                  <a:gd name="connsiteX3" fmla="*/ 304731 w 3846054"/>
                  <a:gd name="connsiteY3" fmla="*/ 2078680 h 2322358"/>
                  <a:gd name="connsiteX4" fmla="*/ 53771 w 3846054"/>
                  <a:gd name="connsiteY4" fmla="*/ 2078680 h 2322358"/>
                  <a:gd name="connsiteX5" fmla="*/ 2039238 w 3846054"/>
                  <a:gd name="connsiteY5" fmla="*/ 2085942 h 2322358"/>
                  <a:gd name="connsiteX6" fmla="*/ 2039237 w 3846054"/>
                  <a:gd name="connsiteY6" fmla="*/ 2243516 h 2322358"/>
                  <a:gd name="connsiteX7" fmla="*/ 2317660 w 3846054"/>
                  <a:gd name="connsiteY7" fmla="*/ 2243516 h 2322358"/>
                  <a:gd name="connsiteX8" fmla="*/ 2317661 w 3846054"/>
                  <a:gd name="connsiteY8" fmla="*/ 2085942 h 2322358"/>
                  <a:gd name="connsiteX9" fmla="*/ 2039238 w 3846054"/>
                  <a:gd name="connsiteY9" fmla="*/ 2085942 h 2322358"/>
                  <a:gd name="connsiteX10" fmla="*/ 1008454 w 3846054"/>
                  <a:gd name="connsiteY10" fmla="*/ 2083958 h 2322358"/>
                  <a:gd name="connsiteX11" fmla="*/ 1021325 w 3846054"/>
                  <a:gd name="connsiteY11" fmla="*/ 2241533 h 2322358"/>
                  <a:gd name="connsiteX12" fmla="*/ 1299748 w 3846054"/>
                  <a:gd name="connsiteY12" fmla="*/ 2241533 h 2322358"/>
                  <a:gd name="connsiteX13" fmla="*/ 1299748 w 3846054"/>
                  <a:gd name="connsiteY13" fmla="*/ 2096890 h 2322358"/>
                  <a:gd name="connsiteX14" fmla="*/ 1008454 w 3846054"/>
                  <a:gd name="connsiteY14" fmla="*/ 2083958 h 2322358"/>
                  <a:gd name="connsiteX15" fmla="*/ 3021222 w 3846054"/>
                  <a:gd name="connsiteY15" fmla="*/ 2103256 h 2322358"/>
                  <a:gd name="connsiteX16" fmla="*/ 3034093 w 3846054"/>
                  <a:gd name="connsiteY16" fmla="*/ 2234967 h 2322358"/>
                  <a:gd name="connsiteX17" fmla="*/ 3312516 w 3846054"/>
                  <a:gd name="connsiteY17" fmla="*/ 2234967 h 2322358"/>
                  <a:gd name="connsiteX18" fmla="*/ 3312516 w 3846054"/>
                  <a:gd name="connsiteY18" fmla="*/ 2090324 h 2322358"/>
                  <a:gd name="connsiteX19" fmla="*/ 3021222 w 3846054"/>
                  <a:gd name="connsiteY19" fmla="*/ 2103256 h 2322358"/>
                  <a:gd name="connsiteX20" fmla="*/ 1025016 w 3846054"/>
                  <a:gd name="connsiteY20" fmla="*/ 8018 h 2322358"/>
                  <a:gd name="connsiteX21" fmla="*/ 2898125 w 3846054"/>
                  <a:gd name="connsiteY21" fmla="*/ 18960 h 2322358"/>
                  <a:gd name="connsiteX22" fmla="*/ 2889040 w 3846054"/>
                  <a:gd name="connsiteY22" fmla="*/ 224001 h 2322358"/>
                  <a:gd name="connsiteX23" fmla="*/ 3088938 w 3846054"/>
                  <a:gd name="connsiteY23" fmla="*/ 222716 h 2322358"/>
                  <a:gd name="connsiteX24" fmla="*/ 3092896 w 3846054"/>
                  <a:gd name="connsiteY24" fmla="*/ 25193 h 2322358"/>
                  <a:gd name="connsiteX25" fmla="*/ 3432068 w 3846054"/>
                  <a:gd name="connsiteY25" fmla="*/ 24866 h 2322358"/>
                  <a:gd name="connsiteX26" fmla="*/ 3468943 w 3846054"/>
                  <a:gd name="connsiteY26" fmla="*/ 65929 h 2322358"/>
                  <a:gd name="connsiteX27" fmla="*/ 3706950 w 3846054"/>
                  <a:gd name="connsiteY27" fmla="*/ 312031 h 2322358"/>
                  <a:gd name="connsiteX28" fmla="*/ 3846054 w 3846054"/>
                  <a:gd name="connsiteY28" fmla="*/ 422827 h 2322358"/>
                  <a:gd name="connsiteX29" fmla="*/ 3510678 w 3846054"/>
                  <a:gd name="connsiteY29" fmla="*/ 732894 h 2322358"/>
                  <a:gd name="connsiteX30" fmla="*/ 3519177 w 3846054"/>
                  <a:gd name="connsiteY30" fmla="*/ 2305272 h 2322358"/>
                  <a:gd name="connsiteX31" fmla="*/ 23605 w 3846054"/>
                  <a:gd name="connsiteY31" fmla="*/ 2322358 h 2322358"/>
                  <a:gd name="connsiteX32" fmla="*/ 18513 w 3846054"/>
                  <a:gd name="connsiteY32" fmla="*/ 1219273 h 2322358"/>
                  <a:gd name="connsiteX33" fmla="*/ 5927 w 3846054"/>
                  <a:gd name="connsiteY33" fmla="*/ 479648 h 2322358"/>
                  <a:gd name="connsiteX34" fmla="*/ 140399 w 3846054"/>
                  <a:gd name="connsiteY34" fmla="*/ 608740 h 2322358"/>
                  <a:gd name="connsiteX35" fmla="*/ 274869 w 3846054"/>
                  <a:gd name="connsiteY35" fmla="*/ 468890 h 2322358"/>
                  <a:gd name="connsiteX36" fmla="*/ 340737 w 3846054"/>
                  <a:gd name="connsiteY36" fmla="*/ 533408 h 2322358"/>
                  <a:gd name="connsiteX37" fmla="*/ 629624 w 3846054"/>
                  <a:gd name="connsiteY37" fmla="*/ 256317 h 2322358"/>
                  <a:gd name="connsiteX38" fmla="*/ 705353 w 3846054"/>
                  <a:gd name="connsiteY38" fmla="*/ 313112 h 2322358"/>
                  <a:gd name="connsiteX39" fmla="*/ 1026054 w 3846054"/>
                  <a:gd name="connsiteY39" fmla="*/ 9638 h 2322358"/>
                  <a:gd name="connsiteX40" fmla="*/ 1025016 w 3846054"/>
                  <a:gd name="connsiteY40" fmla="*/ 8018 h 2322358"/>
                  <a:gd name="connsiteX0" fmla="*/ 53771 w 3846054"/>
                  <a:gd name="connsiteY0" fmla="*/ 2078680 h 2322358"/>
                  <a:gd name="connsiteX1" fmla="*/ 53771 w 3846054"/>
                  <a:gd name="connsiteY1" fmla="*/ 2252986 h 2322358"/>
                  <a:gd name="connsiteX2" fmla="*/ 304731 w 3846054"/>
                  <a:gd name="connsiteY2" fmla="*/ 2252986 h 2322358"/>
                  <a:gd name="connsiteX3" fmla="*/ 304731 w 3846054"/>
                  <a:gd name="connsiteY3" fmla="*/ 2078680 h 2322358"/>
                  <a:gd name="connsiteX4" fmla="*/ 53771 w 3846054"/>
                  <a:gd name="connsiteY4" fmla="*/ 2078680 h 2322358"/>
                  <a:gd name="connsiteX5" fmla="*/ 2039238 w 3846054"/>
                  <a:gd name="connsiteY5" fmla="*/ 2085942 h 2322358"/>
                  <a:gd name="connsiteX6" fmla="*/ 2039237 w 3846054"/>
                  <a:gd name="connsiteY6" fmla="*/ 2243516 h 2322358"/>
                  <a:gd name="connsiteX7" fmla="*/ 2317660 w 3846054"/>
                  <a:gd name="connsiteY7" fmla="*/ 2243516 h 2322358"/>
                  <a:gd name="connsiteX8" fmla="*/ 2317661 w 3846054"/>
                  <a:gd name="connsiteY8" fmla="*/ 2085942 h 2322358"/>
                  <a:gd name="connsiteX9" fmla="*/ 2039238 w 3846054"/>
                  <a:gd name="connsiteY9" fmla="*/ 2085942 h 2322358"/>
                  <a:gd name="connsiteX10" fmla="*/ 1008454 w 3846054"/>
                  <a:gd name="connsiteY10" fmla="*/ 2083958 h 2322358"/>
                  <a:gd name="connsiteX11" fmla="*/ 1021325 w 3846054"/>
                  <a:gd name="connsiteY11" fmla="*/ 2241533 h 2322358"/>
                  <a:gd name="connsiteX12" fmla="*/ 1299748 w 3846054"/>
                  <a:gd name="connsiteY12" fmla="*/ 2241533 h 2322358"/>
                  <a:gd name="connsiteX13" fmla="*/ 1299748 w 3846054"/>
                  <a:gd name="connsiteY13" fmla="*/ 2096890 h 2322358"/>
                  <a:gd name="connsiteX14" fmla="*/ 1008454 w 3846054"/>
                  <a:gd name="connsiteY14" fmla="*/ 2083958 h 2322358"/>
                  <a:gd name="connsiteX15" fmla="*/ 3021222 w 3846054"/>
                  <a:gd name="connsiteY15" fmla="*/ 2103256 h 2322358"/>
                  <a:gd name="connsiteX16" fmla="*/ 3034093 w 3846054"/>
                  <a:gd name="connsiteY16" fmla="*/ 2234967 h 2322358"/>
                  <a:gd name="connsiteX17" fmla="*/ 3312516 w 3846054"/>
                  <a:gd name="connsiteY17" fmla="*/ 2234967 h 2322358"/>
                  <a:gd name="connsiteX18" fmla="*/ 3312516 w 3846054"/>
                  <a:gd name="connsiteY18" fmla="*/ 2090324 h 2322358"/>
                  <a:gd name="connsiteX19" fmla="*/ 3021222 w 3846054"/>
                  <a:gd name="connsiteY19" fmla="*/ 2103256 h 2322358"/>
                  <a:gd name="connsiteX20" fmla="*/ 1025016 w 3846054"/>
                  <a:gd name="connsiteY20" fmla="*/ 8018 h 2322358"/>
                  <a:gd name="connsiteX21" fmla="*/ 2898125 w 3846054"/>
                  <a:gd name="connsiteY21" fmla="*/ 18960 h 2322358"/>
                  <a:gd name="connsiteX22" fmla="*/ 3088938 w 3846054"/>
                  <a:gd name="connsiteY22" fmla="*/ 222716 h 2322358"/>
                  <a:gd name="connsiteX23" fmla="*/ 3092896 w 3846054"/>
                  <a:gd name="connsiteY23" fmla="*/ 25193 h 2322358"/>
                  <a:gd name="connsiteX24" fmla="*/ 3432068 w 3846054"/>
                  <a:gd name="connsiteY24" fmla="*/ 24866 h 2322358"/>
                  <a:gd name="connsiteX25" fmla="*/ 3468943 w 3846054"/>
                  <a:gd name="connsiteY25" fmla="*/ 65929 h 2322358"/>
                  <a:gd name="connsiteX26" fmla="*/ 3706950 w 3846054"/>
                  <a:gd name="connsiteY26" fmla="*/ 312031 h 2322358"/>
                  <a:gd name="connsiteX27" fmla="*/ 3846054 w 3846054"/>
                  <a:gd name="connsiteY27" fmla="*/ 422827 h 2322358"/>
                  <a:gd name="connsiteX28" fmla="*/ 3510678 w 3846054"/>
                  <a:gd name="connsiteY28" fmla="*/ 732894 h 2322358"/>
                  <a:gd name="connsiteX29" fmla="*/ 3519177 w 3846054"/>
                  <a:gd name="connsiteY29" fmla="*/ 2305272 h 2322358"/>
                  <a:gd name="connsiteX30" fmla="*/ 23605 w 3846054"/>
                  <a:gd name="connsiteY30" fmla="*/ 2322358 h 2322358"/>
                  <a:gd name="connsiteX31" fmla="*/ 18513 w 3846054"/>
                  <a:gd name="connsiteY31" fmla="*/ 1219273 h 2322358"/>
                  <a:gd name="connsiteX32" fmla="*/ 5927 w 3846054"/>
                  <a:gd name="connsiteY32" fmla="*/ 479648 h 2322358"/>
                  <a:gd name="connsiteX33" fmla="*/ 140399 w 3846054"/>
                  <a:gd name="connsiteY33" fmla="*/ 608740 h 2322358"/>
                  <a:gd name="connsiteX34" fmla="*/ 274869 w 3846054"/>
                  <a:gd name="connsiteY34" fmla="*/ 468890 h 2322358"/>
                  <a:gd name="connsiteX35" fmla="*/ 340737 w 3846054"/>
                  <a:gd name="connsiteY35" fmla="*/ 533408 h 2322358"/>
                  <a:gd name="connsiteX36" fmla="*/ 629624 w 3846054"/>
                  <a:gd name="connsiteY36" fmla="*/ 256317 h 2322358"/>
                  <a:gd name="connsiteX37" fmla="*/ 705353 w 3846054"/>
                  <a:gd name="connsiteY37" fmla="*/ 313112 h 2322358"/>
                  <a:gd name="connsiteX38" fmla="*/ 1026054 w 3846054"/>
                  <a:gd name="connsiteY38" fmla="*/ 9638 h 2322358"/>
                  <a:gd name="connsiteX39" fmla="*/ 1025016 w 3846054"/>
                  <a:gd name="connsiteY39" fmla="*/ 8018 h 2322358"/>
                  <a:gd name="connsiteX0" fmla="*/ 53771 w 3846054"/>
                  <a:gd name="connsiteY0" fmla="*/ 2078680 h 2322358"/>
                  <a:gd name="connsiteX1" fmla="*/ 53771 w 3846054"/>
                  <a:gd name="connsiteY1" fmla="*/ 2252986 h 2322358"/>
                  <a:gd name="connsiteX2" fmla="*/ 304731 w 3846054"/>
                  <a:gd name="connsiteY2" fmla="*/ 2252986 h 2322358"/>
                  <a:gd name="connsiteX3" fmla="*/ 304731 w 3846054"/>
                  <a:gd name="connsiteY3" fmla="*/ 2078680 h 2322358"/>
                  <a:gd name="connsiteX4" fmla="*/ 53771 w 3846054"/>
                  <a:gd name="connsiteY4" fmla="*/ 2078680 h 2322358"/>
                  <a:gd name="connsiteX5" fmla="*/ 2039238 w 3846054"/>
                  <a:gd name="connsiteY5" fmla="*/ 2085942 h 2322358"/>
                  <a:gd name="connsiteX6" fmla="*/ 2039237 w 3846054"/>
                  <a:gd name="connsiteY6" fmla="*/ 2243516 h 2322358"/>
                  <a:gd name="connsiteX7" fmla="*/ 2317660 w 3846054"/>
                  <a:gd name="connsiteY7" fmla="*/ 2243516 h 2322358"/>
                  <a:gd name="connsiteX8" fmla="*/ 2317661 w 3846054"/>
                  <a:gd name="connsiteY8" fmla="*/ 2085942 h 2322358"/>
                  <a:gd name="connsiteX9" fmla="*/ 2039238 w 3846054"/>
                  <a:gd name="connsiteY9" fmla="*/ 2085942 h 2322358"/>
                  <a:gd name="connsiteX10" fmla="*/ 1008454 w 3846054"/>
                  <a:gd name="connsiteY10" fmla="*/ 2083958 h 2322358"/>
                  <a:gd name="connsiteX11" fmla="*/ 1021325 w 3846054"/>
                  <a:gd name="connsiteY11" fmla="*/ 2241533 h 2322358"/>
                  <a:gd name="connsiteX12" fmla="*/ 1299748 w 3846054"/>
                  <a:gd name="connsiteY12" fmla="*/ 2241533 h 2322358"/>
                  <a:gd name="connsiteX13" fmla="*/ 1299748 w 3846054"/>
                  <a:gd name="connsiteY13" fmla="*/ 2096890 h 2322358"/>
                  <a:gd name="connsiteX14" fmla="*/ 1008454 w 3846054"/>
                  <a:gd name="connsiteY14" fmla="*/ 2083958 h 2322358"/>
                  <a:gd name="connsiteX15" fmla="*/ 3021222 w 3846054"/>
                  <a:gd name="connsiteY15" fmla="*/ 2103256 h 2322358"/>
                  <a:gd name="connsiteX16" fmla="*/ 3034093 w 3846054"/>
                  <a:gd name="connsiteY16" fmla="*/ 2234967 h 2322358"/>
                  <a:gd name="connsiteX17" fmla="*/ 3312516 w 3846054"/>
                  <a:gd name="connsiteY17" fmla="*/ 2234967 h 2322358"/>
                  <a:gd name="connsiteX18" fmla="*/ 3312516 w 3846054"/>
                  <a:gd name="connsiteY18" fmla="*/ 2090324 h 2322358"/>
                  <a:gd name="connsiteX19" fmla="*/ 3021222 w 3846054"/>
                  <a:gd name="connsiteY19" fmla="*/ 2103256 h 2322358"/>
                  <a:gd name="connsiteX20" fmla="*/ 1025016 w 3846054"/>
                  <a:gd name="connsiteY20" fmla="*/ 8018 h 2322358"/>
                  <a:gd name="connsiteX21" fmla="*/ 2898125 w 3846054"/>
                  <a:gd name="connsiteY21" fmla="*/ 18960 h 2322358"/>
                  <a:gd name="connsiteX22" fmla="*/ 3092896 w 3846054"/>
                  <a:gd name="connsiteY22" fmla="*/ 25193 h 2322358"/>
                  <a:gd name="connsiteX23" fmla="*/ 3432068 w 3846054"/>
                  <a:gd name="connsiteY23" fmla="*/ 24866 h 2322358"/>
                  <a:gd name="connsiteX24" fmla="*/ 3468943 w 3846054"/>
                  <a:gd name="connsiteY24" fmla="*/ 65929 h 2322358"/>
                  <a:gd name="connsiteX25" fmla="*/ 3706950 w 3846054"/>
                  <a:gd name="connsiteY25" fmla="*/ 312031 h 2322358"/>
                  <a:gd name="connsiteX26" fmla="*/ 3846054 w 3846054"/>
                  <a:gd name="connsiteY26" fmla="*/ 422827 h 2322358"/>
                  <a:gd name="connsiteX27" fmla="*/ 3510678 w 3846054"/>
                  <a:gd name="connsiteY27" fmla="*/ 732894 h 2322358"/>
                  <a:gd name="connsiteX28" fmla="*/ 3519177 w 3846054"/>
                  <a:gd name="connsiteY28" fmla="*/ 2305272 h 2322358"/>
                  <a:gd name="connsiteX29" fmla="*/ 23605 w 3846054"/>
                  <a:gd name="connsiteY29" fmla="*/ 2322358 h 2322358"/>
                  <a:gd name="connsiteX30" fmla="*/ 18513 w 3846054"/>
                  <a:gd name="connsiteY30" fmla="*/ 1219273 h 2322358"/>
                  <a:gd name="connsiteX31" fmla="*/ 5927 w 3846054"/>
                  <a:gd name="connsiteY31" fmla="*/ 479648 h 2322358"/>
                  <a:gd name="connsiteX32" fmla="*/ 140399 w 3846054"/>
                  <a:gd name="connsiteY32" fmla="*/ 608740 h 2322358"/>
                  <a:gd name="connsiteX33" fmla="*/ 274869 w 3846054"/>
                  <a:gd name="connsiteY33" fmla="*/ 468890 h 2322358"/>
                  <a:gd name="connsiteX34" fmla="*/ 340737 w 3846054"/>
                  <a:gd name="connsiteY34" fmla="*/ 533408 h 2322358"/>
                  <a:gd name="connsiteX35" fmla="*/ 629624 w 3846054"/>
                  <a:gd name="connsiteY35" fmla="*/ 256317 h 2322358"/>
                  <a:gd name="connsiteX36" fmla="*/ 705353 w 3846054"/>
                  <a:gd name="connsiteY36" fmla="*/ 313112 h 2322358"/>
                  <a:gd name="connsiteX37" fmla="*/ 1026054 w 3846054"/>
                  <a:gd name="connsiteY37" fmla="*/ 9638 h 2322358"/>
                  <a:gd name="connsiteX38" fmla="*/ 1025016 w 3846054"/>
                  <a:gd name="connsiteY38" fmla="*/ 8018 h 2322358"/>
                  <a:gd name="connsiteX0" fmla="*/ 53771 w 3846054"/>
                  <a:gd name="connsiteY0" fmla="*/ 2070806 h 2314484"/>
                  <a:gd name="connsiteX1" fmla="*/ 53771 w 3846054"/>
                  <a:gd name="connsiteY1" fmla="*/ 2245112 h 2314484"/>
                  <a:gd name="connsiteX2" fmla="*/ 304731 w 3846054"/>
                  <a:gd name="connsiteY2" fmla="*/ 2245112 h 2314484"/>
                  <a:gd name="connsiteX3" fmla="*/ 304731 w 3846054"/>
                  <a:gd name="connsiteY3" fmla="*/ 2070806 h 2314484"/>
                  <a:gd name="connsiteX4" fmla="*/ 53771 w 3846054"/>
                  <a:gd name="connsiteY4" fmla="*/ 2070806 h 2314484"/>
                  <a:gd name="connsiteX5" fmla="*/ 2039238 w 3846054"/>
                  <a:gd name="connsiteY5" fmla="*/ 2078068 h 2314484"/>
                  <a:gd name="connsiteX6" fmla="*/ 2039237 w 3846054"/>
                  <a:gd name="connsiteY6" fmla="*/ 2235642 h 2314484"/>
                  <a:gd name="connsiteX7" fmla="*/ 2317660 w 3846054"/>
                  <a:gd name="connsiteY7" fmla="*/ 2235642 h 2314484"/>
                  <a:gd name="connsiteX8" fmla="*/ 2317661 w 3846054"/>
                  <a:gd name="connsiteY8" fmla="*/ 2078068 h 2314484"/>
                  <a:gd name="connsiteX9" fmla="*/ 2039238 w 3846054"/>
                  <a:gd name="connsiteY9" fmla="*/ 2078068 h 2314484"/>
                  <a:gd name="connsiteX10" fmla="*/ 1008454 w 3846054"/>
                  <a:gd name="connsiteY10" fmla="*/ 2076084 h 2314484"/>
                  <a:gd name="connsiteX11" fmla="*/ 1021325 w 3846054"/>
                  <a:gd name="connsiteY11" fmla="*/ 2233659 h 2314484"/>
                  <a:gd name="connsiteX12" fmla="*/ 1299748 w 3846054"/>
                  <a:gd name="connsiteY12" fmla="*/ 2233659 h 2314484"/>
                  <a:gd name="connsiteX13" fmla="*/ 1299748 w 3846054"/>
                  <a:gd name="connsiteY13" fmla="*/ 2089016 h 2314484"/>
                  <a:gd name="connsiteX14" fmla="*/ 1008454 w 3846054"/>
                  <a:gd name="connsiteY14" fmla="*/ 2076084 h 2314484"/>
                  <a:gd name="connsiteX15" fmla="*/ 3021222 w 3846054"/>
                  <a:gd name="connsiteY15" fmla="*/ 2095382 h 2314484"/>
                  <a:gd name="connsiteX16" fmla="*/ 3034093 w 3846054"/>
                  <a:gd name="connsiteY16" fmla="*/ 2227093 h 2314484"/>
                  <a:gd name="connsiteX17" fmla="*/ 3312516 w 3846054"/>
                  <a:gd name="connsiteY17" fmla="*/ 2227093 h 2314484"/>
                  <a:gd name="connsiteX18" fmla="*/ 3312516 w 3846054"/>
                  <a:gd name="connsiteY18" fmla="*/ 2082450 h 2314484"/>
                  <a:gd name="connsiteX19" fmla="*/ 3021222 w 3846054"/>
                  <a:gd name="connsiteY19" fmla="*/ 2095382 h 2314484"/>
                  <a:gd name="connsiteX20" fmla="*/ 1025016 w 3846054"/>
                  <a:gd name="connsiteY20" fmla="*/ 144 h 2314484"/>
                  <a:gd name="connsiteX21" fmla="*/ 3092896 w 3846054"/>
                  <a:gd name="connsiteY21" fmla="*/ 17319 h 2314484"/>
                  <a:gd name="connsiteX22" fmla="*/ 3432068 w 3846054"/>
                  <a:gd name="connsiteY22" fmla="*/ 16992 h 2314484"/>
                  <a:gd name="connsiteX23" fmla="*/ 3468943 w 3846054"/>
                  <a:gd name="connsiteY23" fmla="*/ 58055 h 2314484"/>
                  <a:gd name="connsiteX24" fmla="*/ 3706950 w 3846054"/>
                  <a:gd name="connsiteY24" fmla="*/ 304157 h 2314484"/>
                  <a:gd name="connsiteX25" fmla="*/ 3846054 w 3846054"/>
                  <a:gd name="connsiteY25" fmla="*/ 414953 h 2314484"/>
                  <a:gd name="connsiteX26" fmla="*/ 3510678 w 3846054"/>
                  <a:gd name="connsiteY26" fmla="*/ 725020 h 2314484"/>
                  <a:gd name="connsiteX27" fmla="*/ 3519177 w 3846054"/>
                  <a:gd name="connsiteY27" fmla="*/ 2297398 h 2314484"/>
                  <a:gd name="connsiteX28" fmla="*/ 23605 w 3846054"/>
                  <a:gd name="connsiteY28" fmla="*/ 2314484 h 2314484"/>
                  <a:gd name="connsiteX29" fmla="*/ 18513 w 3846054"/>
                  <a:gd name="connsiteY29" fmla="*/ 1211399 h 2314484"/>
                  <a:gd name="connsiteX30" fmla="*/ 5927 w 3846054"/>
                  <a:gd name="connsiteY30" fmla="*/ 471774 h 2314484"/>
                  <a:gd name="connsiteX31" fmla="*/ 140399 w 3846054"/>
                  <a:gd name="connsiteY31" fmla="*/ 600866 h 2314484"/>
                  <a:gd name="connsiteX32" fmla="*/ 274869 w 3846054"/>
                  <a:gd name="connsiteY32" fmla="*/ 461016 h 2314484"/>
                  <a:gd name="connsiteX33" fmla="*/ 340737 w 3846054"/>
                  <a:gd name="connsiteY33" fmla="*/ 525534 h 2314484"/>
                  <a:gd name="connsiteX34" fmla="*/ 629624 w 3846054"/>
                  <a:gd name="connsiteY34" fmla="*/ 248443 h 2314484"/>
                  <a:gd name="connsiteX35" fmla="*/ 705353 w 3846054"/>
                  <a:gd name="connsiteY35" fmla="*/ 305238 h 2314484"/>
                  <a:gd name="connsiteX36" fmla="*/ 1026054 w 3846054"/>
                  <a:gd name="connsiteY36" fmla="*/ 1764 h 2314484"/>
                  <a:gd name="connsiteX37" fmla="*/ 1025016 w 3846054"/>
                  <a:gd name="connsiteY37" fmla="*/ 144 h 2314484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3432068 w 3846054"/>
                  <a:gd name="connsiteY21" fmla="*/ 16991 h 2314483"/>
                  <a:gd name="connsiteX22" fmla="*/ 3468943 w 3846054"/>
                  <a:gd name="connsiteY22" fmla="*/ 58054 h 2314483"/>
                  <a:gd name="connsiteX23" fmla="*/ 3706950 w 3846054"/>
                  <a:gd name="connsiteY23" fmla="*/ 304156 h 2314483"/>
                  <a:gd name="connsiteX24" fmla="*/ 3846054 w 3846054"/>
                  <a:gd name="connsiteY24" fmla="*/ 414952 h 2314483"/>
                  <a:gd name="connsiteX25" fmla="*/ 3510678 w 3846054"/>
                  <a:gd name="connsiteY25" fmla="*/ 725019 h 2314483"/>
                  <a:gd name="connsiteX26" fmla="*/ 3519177 w 3846054"/>
                  <a:gd name="connsiteY26" fmla="*/ 2297397 h 2314483"/>
                  <a:gd name="connsiteX27" fmla="*/ 23605 w 3846054"/>
                  <a:gd name="connsiteY27" fmla="*/ 2314483 h 2314483"/>
                  <a:gd name="connsiteX28" fmla="*/ 18513 w 3846054"/>
                  <a:gd name="connsiteY28" fmla="*/ 1211398 h 2314483"/>
                  <a:gd name="connsiteX29" fmla="*/ 5927 w 3846054"/>
                  <a:gd name="connsiteY29" fmla="*/ 471773 h 2314483"/>
                  <a:gd name="connsiteX30" fmla="*/ 140399 w 3846054"/>
                  <a:gd name="connsiteY30" fmla="*/ 600865 h 2314483"/>
                  <a:gd name="connsiteX31" fmla="*/ 274869 w 3846054"/>
                  <a:gd name="connsiteY31" fmla="*/ 461015 h 2314483"/>
                  <a:gd name="connsiteX32" fmla="*/ 340737 w 3846054"/>
                  <a:gd name="connsiteY32" fmla="*/ 525533 h 2314483"/>
                  <a:gd name="connsiteX33" fmla="*/ 629624 w 3846054"/>
                  <a:gd name="connsiteY33" fmla="*/ 248442 h 2314483"/>
                  <a:gd name="connsiteX34" fmla="*/ 705353 w 3846054"/>
                  <a:gd name="connsiteY34" fmla="*/ 305237 h 2314483"/>
                  <a:gd name="connsiteX35" fmla="*/ 1026054 w 3846054"/>
                  <a:gd name="connsiteY35" fmla="*/ 1763 h 2314483"/>
                  <a:gd name="connsiteX36" fmla="*/ 1025016 w 3846054"/>
                  <a:gd name="connsiteY36" fmla="*/ 143 h 2314483"/>
                  <a:gd name="connsiteX0" fmla="*/ 53771 w 3846054"/>
                  <a:gd name="connsiteY0" fmla="*/ 2070805 h 2314483"/>
                  <a:gd name="connsiteX1" fmla="*/ 53771 w 3846054"/>
                  <a:gd name="connsiteY1" fmla="*/ 2245111 h 2314483"/>
                  <a:gd name="connsiteX2" fmla="*/ 304731 w 3846054"/>
                  <a:gd name="connsiteY2" fmla="*/ 2245111 h 2314483"/>
                  <a:gd name="connsiteX3" fmla="*/ 304731 w 3846054"/>
                  <a:gd name="connsiteY3" fmla="*/ 2070805 h 2314483"/>
                  <a:gd name="connsiteX4" fmla="*/ 53771 w 3846054"/>
                  <a:gd name="connsiteY4" fmla="*/ 2070805 h 2314483"/>
                  <a:gd name="connsiteX5" fmla="*/ 2039238 w 3846054"/>
                  <a:gd name="connsiteY5" fmla="*/ 2078067 h 2314483"/>
                  <a:gd name="connsiteX6" fmla="*/ 2039237 w 3846054"/>
                  <a:gd name="connsiteY6" fmla="*/ 2235641 h 2314483"/>
                  <a:gd name="connsiteX7" fmla="*/ 2317660 w 3846054"/>
                  <a:gd name="connsiteY7" fmla="*/ 2235641 h 2314483"/>
                  <a:gd name="connsiteX8" fmla="*/ 2317661 w 3846054"/>
                  <a:gd name="connsiteY8" fmla="*/ 2078067 h 2314483"/>
                  <a:gd name="connsiteX9" fmla="*/ 2039238 w 3846054"/>
                  <a:gd name="connsiteY9" fmla="*/ 2078067 h 2314483"/>
                  <a:gd name="connsiteX10" fmla="*/ 1008454 w 3846054"/>
                  <a:gd name="connsiteY10" fmla="*/ 2076083 h 2314483"/>
                  <a:gd name="connsiteX11" fmla="*/ 1021325 w 3846054"/>
                  <a:gd name="connsiteY11" fmla="*/ 2233658 h 2314483"/>
                  <a:gd name="connsiteX12" fmla="*/ 1299748 w 3846054"/>
                  <a:gd name="connsiteY12" fmla="*/ 2233658 h 2314483"/>
                  <a:gd name="connsiteX13" fmla="*/ 1299748 w 3846054"/>
                  <a:gd name="connsiteY13" fmla="*/ 2089015 h 2314483"/>
                  <a:gd name="connsiteX14" fmla="*/ 1008454 w 3846054"/>
                  <a:gd name="connsiteY14" fmla="*/ 2076083 h 2314483"/>
                  <a:gd name="connsiteX15" fmla="*/ 3021222 w 3846054"/>
                  <a:gd name="connsiteY15" fmla="*/ 2095381 h 2314483"/>
                  <a:gd name="connsiteX16" fmla="*/ 3034093 w 3846054"/>
                  <a:gd name="connsiteY16" fmla="*/ 2227092 h 2314483"/>
                  <a:gd name="connsiteX17" fmla="*/ 3312516 w 3846054"/>
                  <a:gd name="connsiteY17" fmla="*/ 2227092 h 2314483"/>
                  <a:gd name="connsiteX18" fmla="*/ 3312516 w 3846054"/>
                  <a:gd name="connsiteY18" fmla="*/ 2082449 h 2314483"/>
                  <a:gd name="connsiteX19" fmla="*/ 3021222 w 3846054"/>
                  <a:gd name="connsiteY19" fmla="*/ 2095381 h 2314483"/>
                  <a:gd name="connsiteX20" fmla="*/ 1025016 w 3846054"/>
                  <a:gd name="connsiteY20" fmla="*/ 143 h 2314483"/>
                  <a:gd name="connsiteX21" fmla="*/ 3432068 w 3846054"/>
                  <a:gd name="connsiteY21" fmla="*/ 16991 h 2314483"/>
                  <a:gd name="connsiteX22" fmla="*/ 3468943 w 3846054"/>
                  <a:gd name="connsiteY22" fmla="*/ 58054 h 2314483"/>
                  <a:gd name="connsiteX23" fmla="*/ 3706950 w 3846054"/>
                  <a:gd name="connsiteY23" fmla="*/ 304156 h 2314483"/>
                  <a:gd name="connsiteX24" fmla="*/ 3846054 w 3846054"/>
                  <a:gd name="connsiteY24" fmla="*/ 414952 h 2314483"/>
                  <a:gd name="connsiteX25" fmla="*/ 3510678 w 3846054"/>
                  <a:gd name="connsiteY25" fmla="*/ 725019 h 2314483"/>
                  <a:gd name="connsiteX26" fmla="*/ 3519177 w 3846054"/>
                  <a:gd name="connsiteY26" fmla="*/ 2297397 h 2314483"/>
                  <a:gd name="connsiteX27" fmla="*/ 23605 w 3846054"/>
                  <a:gd name="connsiteY27" fmla="*/ 2314483 h 2314483"/>
                  <a:gd name="connsiteX28" fmla="*/ 18513 w 3846054"/>
                  <a:gd name="connsiteY28" fmla="*/ 1211398 h 2314483"/>
                  <a:gd name="connsiteX29" fmla="*/ 5927 w 3846054"/>
                  <a:gd name="connsiteY29" fmla="*/ 471773 h 2314483"/>
                  <a:gd name="connsiteX30" fmla="*/ 140399 w 3846054"/>
                  <a:gd name="connsiteY30" fmla="*/ 600865 h 2314483"/>
                  <a:gd name="connsiteX31" fmla="*/ 274869 w 3846054"/>
                  <a:gd name="connsiteY31" fmla="*/ 461015 h 2314483"/>
                  <a:gd name="connsiteX32" fmla="*/ 340737 w 3846054"/>
                  <a:gd name="connsiteY32" fmla="*/ 525533 h 2314483"/>
                  <a:gd name="connsiteX33" fmla="*/ 629624 w 3846054"/>
                  <a:gd name="connsiteY33" fmla="*/ 248442 h 2314483"/>
                  <a:gd name="connsiteX34" fmla="*/ 705353 w 3846054"/>
                  <a:gd name="connsiteY34" fmla="*/ 305237 h 2314483"/>
                  <a:gd name="connsiteX35" fmla="*/ 1026054 w 3846054"/>
                  <a:gd name="connsiteY35" fmla="*/ 1763 h 2314483"/>
                  <a:gd name="connsiteX36" fmla="*/ 1025016 w 3846054"/>
                  <a:gd name="connsiteY36" fmla="*/ 143 h 2314483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468943 w 3846054"/>
                  <a:gd name="connsiteY22" fmla="*/ 64903 h 2321332"/>
                  <a:gd name="connsiteX23" fmla="*/ 3706950 w 3846054"/>
                  <a:gd name="connsiteY23" fmla="*/ 311005 h 2321332"/>
                  <a:gd name="connsiteX24" fmla="*/ 3846054 w 3846054"/>
                  <a:gd name="connsiteY24" fmla="*/ 421801 h 2321332"/>
                  <a:gd name="connsiteX25" fmla="*/ 3510678 w 3846054"/>
                  <a:gd name="connsiteY25" fmla="*/ 731868 h 2321332"/>
                  <a:gd name="connsiteX26" fmla="*/ 3519177 w 3846054"/>
                  <a:gd name="connsiteY26" fmla="*/ 2304246 h 2321332"/>
                  <a:gd name="connsiteX27" fmla="*/ 23605 w 3846054"/>
                  <a:gd name="connsiteY27" fmla="*/ 2321332 h 2321332"/>
                  <a:gd name="connsiteX28" fmla="*/ 18513 w 3846054"/>
                  <a:gd name="connsiteY28" fmla="*/ 1218247 h 2321332"/>
                  <a:gd name="connsiteX29" fmla="*/ 5927 w 3846054"/>
                  <a:gd name="connsiteY29" fmla="*/ 478622 h 2321332"/>
                  <a:gd name="connsiteX30" fmla="*/ 140399 w 3846054"/>
                  <a:gd name="connsiteY30" fmla="*/ 607714 h 2321332"/>
                  <a:gd name="connsiteX31" fmla="*/ 274869 w 3846054"/>
                  <a:gd name="connsiteY31" fmla="*/ 467864 h 2321332"/>
                  <a:gd name="connsiteX32" fmla="*/ 340737 w 3846054"/>
                  <a:gd name="connsiteY32" fmla="*/ 532382 h 2321332"/>
                  <a:gd name="connsiteX33" fmla="*/ 629624 w 3846054"/>
                  <a:gd name="connsiteY33" fmla="*/ 255291 h 2321332"/>
                  <a:gd name="connsiteX34" fmla="*/ 705353 w 3846054"/>
                  <a:gd name="connsiteY34" fmla="*/ 312086 h 2321332"/>
                  <a:gd name="connsiteX35" fmla="*/ 1026054 w 3846054"/>
                  <a:gd name="connsiteY35" fmla="*/ 8612 h 2321332"/>
                  <a:gd name="connsiteX36" fmla="*/ 1025016 w 3846054"/>
                  <a:gd name="connsiteY36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7714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2946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2946 h 2321332"/>
                  <a:gd name="connsiteX30" fmla="*/ 274869 w 3846054"/>
                  <a:gd name="connsiteY30" fmla="*/ 467864 h 2321332"/>
                  <a:gd name="connsiteX31" fmla="*/ 340737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53771 w 3846054"/>
                  <a:gd name="connsiteY0" fmla="*/ 2077654 h 2321332"/>
                  <a:gd name="connsiteX1" fmla="*/ 53771 w 3846054"/>
                  <a:gd name="connsiteY1" fmla="*/ 2251960 h 2321332"/>
                  <a:gd name="connsiteX2" fmla="*/ 304731 w 3846054"/>
                  <a:gd name="connsiteY2" fmla="*/ 2251960 h 2321332"/>
                  <a:gd name="connsiteX3" fmla="*/ 304731 w 3846054"/>
                  <a:gd name="connsiteY3" fmla="*/ 2077654 h 2321332"/>
                  <a:gd name="connsiteX4" fmla="*/ 53771 w 3846054"/>
                  <a:gd name="connsiteY4" fmla="*/ 2077654 h 2321332"/>
                  <a:gd name="connsiteX5" fmla="*/ 2039238 w 3846054"/>
                  <a:gd name="connsiteY5" fmla="*/ 2084916 h 2321332"/>
                  <a:gd name="connsiteX6" fmla="*/ 2039237 w 3846054"/>
                  <a:gd name="connsiteY6" fmla="*/ 2242490 h 2321332"/>
                  <a:gd name="connsiteX7" fmla="*/ 2317660 w 3846054"/>
                  <a:gd name="connsiteY7" fmla="*/ 2242490 h 2321332"/>
                  <a:gd name="connsiteX8" fmla="*/ 2317661 w 3846054"/>
                  <a:gd name="connsiteY8" fmla="*/ 2084916 h 2321332"/>
                  <a:gd name="connsiteX9" fmla="*/ 2039238 w 3846054"/>
                  <a:gd name="connsiteY9" fmla="*/ 2084916 h 2321332"/>
                  <a:gd name="connsiteX10" fmla="*/ 1008454 w 3846054"/>
                  <a:gd name="connsiteY10" fmla="*/ 2082932 h 2321332"/>
                  <a:gd name="connsiteX11" fmla="*/ 1021325 w 3846054"/>
                  <a:gd name="connsiteY11" fmla="*/ 2240507 h 2321332"/>
                  <a:gd name="connsiteX12" fmla="*/ 1299748 w 3846054"/>
                  <a:gd name="connsiteY12" fmla="*/ 2240507 h 2321332"/>
                  <a:gd name="connsiteX13" fmla="*/ 1299748 w 3846054"/>
                  <a:gd name="connsiteY13" fmla="*/ 2095864 h 2321332"/>
                  <a:gd name="connsiteX14" fmla="*/ 1008454 w 3846054"/>
                  <a:gd name="connsiteY14" fmla="*/ 2082932 h 2321332"/>
                  <a:gd name="connsiteX15" fmla="*/ 3021222 w 3846054"/>
                  <a:gd name="connsiteY15" fmla="*/ 2102230 h 2321332"/>
                  <a:gd name="connsiteX16" fmla="*/ 3034093 w 3846054"/>
                  <a:gd name="connsiteY16" fmla="*/ 2233941 h 2321332"/>
                  <a:gd name="connsiteX17" fmla="*/ 3312516 w 3846054"/>
                  <a:gd name="connsiteY17" fmla="*/ 2233941 h 2321332"/>
                  <a:gd name="connsiteX18" fmla="*/ 3312516 w 3846054"/>
                  <a:gd name="connsiteY18" fmla="*/ 2089298 h 2321332"/>
                  <a:gd name="connsiteX19" fmla="*/ 3021222 w 3846054"/>
                  <a:gd name="connsiteY19" fmla="*/ 2102230 h 2321332"/>
                  <a:gd name="connsiteX20" fmla="*/ 1025016 w 3846054"/>
                  <a:gd name="connsiteY20" fmla="*/ 6992 h 2321332"/>
                  <a:gd name="connsiteX21" fmla="*/ 3389360 w 3846054"/>
                  <a:gd name="connsiteY21" fmla="*/ 0 h 2321332"/>
                  <a:gd name="connsiteX22" fmla="*/ 3706950 w 3846054"/>
                  <a:gd name="connsiteY22" fmla="*/ 311005 h 2321332"/>
                  <a:gd name="connsiteX23" fmla="*/ 3846054 w 3846054"/>
                  <a:gd name="connsiteY23" fmla="*/ 421801 h 2321332"/>
                  <a:gd name="connsiteX24" fmla="*/ 3510678 w 3846054"/>
                  <a:gd name="connsiteY24" fmla="*/ 731868 h 2321332"/>
                  <a:gd name="connsiteX25" fmla="*/ 3519177 w 3846054"/>
                  <a:gd name="connsiteY25" fmla="*/ 2304246 h 2321332"/>
                  <a:gd name="connsiteX26" fmla="*/ 23605 w 3846054"/>
                  <a:gd name="connsiteY26" fmla="*/ 2321332 h 2321332"/>
                  <a:gd name="connsiteX27" fmla="*/ 18513 w 3846054"/>
                  <a:gd name="connsiteY27" fmla="*/ 1218247 h 2321332"/>
                  <a:gd name="connsiteX28" fmla="*/ 5927 w 3846054"/>
                  <a:gd name="connsiteY28" fmla="*/ 478622 h 2321332"/>
                  <a:gd name="connsiteX29" fmla="*/ 140399 w 3846054"/>
                  <a:gd name="connsiteY29" fmla="*/ 602946 h 2321332"/>
                  <a:gd name="connsiteX30" fmla="*/ 274869 w 3846054"/>
                  <a:gd name="connsiteY30" fmla="*/ 467864 h 2321332"/>
                  <a:gd name="connsiteX31" fmla="*/ 354973 w 3846054"/>
                  <a:gd name="connsiteY31" fmla="*/ 532382 h 2321332"/>
                  <a:gd name="connsiteX32" fmla="*/ 629624 w 3846054"/>
                  <a:gd name="connsiteY32" fmla="*/ 255291 h 2321332"/>
                  <a:gd name="connsiteX33" fmla="*/ 705353 w 3846054"/>
                  <a:gd name="connsiteY33" fmla="*/ 312086 h 2321332"/>
                  <a:gd name="connsiteX34" fmla="*/ 1026054 w 3846054"/>
                  <a:gd name="connsiteY34" fmla="*/ 8612 h 2321332"/>
                  <a:gd name="connsiteX35" fmla="*/ 1025016 w 3846054"/>
                  <a:gd name="connsiteY35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15998 w 3827653"/>
                  <a:gd name="connsiteY28" fmla="*/ 478622 h 2321332"/>
                  <a:gd name="connsiteX29" fmla="*/ 121998 w 3827653"/>
                  <a:gd name="connsiteY29" fmla="*/ 602946 h 2321332"/>
                  <a:gd name="connsiteX30" fmla="*/ 256468 w 3827653"/>
                  <a:gd name="connsiteY30" fmla="*/ 467864 h 2321332"/>
                  <a:gd name="connsiteX31" fmla="*/ 336572 w 3827653"/>
                  <a:gd name="connsiteY31" fmla="*/ 532382 h 2321332"/>
                  <a:gd name="connsiteX32" fmla="*/ 611223 w 3827653"/>
                  <a:gd name="connsiteY32" fmla="*/ 255291 h 2321332"/>
                  <a:gd name="connsiteX33" fmla="*/ 686952 w 3827653"/>
                  <a:gd name="connsiteY33" fmla="*/ 312086 h 2321332"/>
                  <a:gd name="connsiteX34" fmla="*/ 1007653 w 3827653"/>
                  <a:gd name="connsiteY34" fmla="*/ 8612 h 2321332"/>
                  <a:gd name="connsiteX35" fmla="*/ 1006615 w 3827653"/>
                  <a:gd name="connsiteY35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30234 w 3827653"/>
                  <a:gd name="connsiteY28" fmla="*/ 497693 h 2321332"/>
                  <a:gd name="connsiteX29" fmla="*/ 121998 w 3827653"/>
                  <a:gd name="connsiteY29" fmla="*/ 602946 h 2321332"/>
                  <a:gd name="connsiteX30" fmla="*/ 256468 w 3827653"/>
                  <a:gd name="connsiteY30" fmla="*/ 467864 h 2321332"/>
                  <a:gd name="connsiteX31" fmla="*/ 336572 w 3827653"/>
                  <a:gd name="connsiteY31" fmla="*/ 532382 h 2321332"/>
                  <a:gd name="connsiteX32" fmla="*/ 611223 w 3827653"/>
                  <a:gd name="connsiteY32" fmla="*/ 255291 h 2321332"/>
                  <a:gd name="connsiteX33" fmla="*/ 686952 w 3827653"/>
                  <a:gd name="connsiteY33" fmla="*/ 312086 h 2321332"/>
                  <a:gd name="connsiteX34" fmla="*/ 1007653 w 3827653"/>
                  <a:gd name="connsiteY34" fmla="*/ 8612 h 2321332"/>
                  <a:gd name="connsiteX35" fmla="*/ 1006615 w 3827653"/>
                  <a:gd name="connsiteY35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1 w 3827653"/>
                  <a:gd name="connsiteY28" fmla="*/ 635990 h 2321332"/>
                  <a:gd name="connsiteX29" fmla="*/ 30234 w 3827653"/>
                  <a:gd name="connsiteY29" fmla="*/ 497693 h 2321332"/>
                  <a:gd name="connsiteX30" fmla="*/ 121998 w 3827653"/>
                  <a:gd name="connsiteY30" fmla="*/ 602946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36932 w 3829215"/>
                  <a:gd name="connsiteY0" fmla="*/ 2077654 h 2321332"/>
                  <a:gd name="connsiteX1" fmla="*/ 36932 w 3829215"/>
                  <a:gd name="connsiteY1" fmla="*/ 2251960 h 2321332"/>
                  <a:gd name="connsiteX2" fmla="*/ 287892 w 3829215"/>
                  <a:gd name="connsiteY2" fmla="*/ 2251960 h 2321332"/>
                  <a:gd name="connsiteX3" fmla="*/ 287892 w 3829215"/>
                  <a:gd name="connsiteY3" fmla="*/ 2077654 h 2321332"/>
                  <a:gd name="connsiteX4" fmla="*/ 36932 w 3829215"/>
                  <a:gd name="connsiteY4" fmla="*/ 2077654 h 2321332"/>
                  <a:gd name="connsiteX5" fmla="*/ 2022399 w 3829215"/>
                  <a:gd name="connsiteY5" fmla="*/ 2084916 h 2321332"/>
                  <a:gd name="connsiteX6" fmla="*/ 2022398 w 3829215"/>
                  <a:gd name="connsiteY6" fmla="*/ 2242490 h 2321332"/>
                  <a:gd name="connsiteX7" fmla="*/ 2300821 w 3829215"/>
                  <a:gd name="connsiteY7" fmla="*/ 2242490 h 2321332"/>
                  <a:gd name="connsiteX8" fmla="*/ 2300822 w 3829215"/>
                  <a:gd name="connsiteY8" fmla="*/ 2084916 h 2321332"/>
                  <a:gd name="connsiteX9" fmla="*/ 2022399 w 3829215"/>
                  <a:gd name="connsiteY9" fmla="*/ 2084916 h 2321332"/>
                  <a:gd name="connsiteX10" fmla="*/ 991615 w 3829215"/>
                  <a:gd name="connsiteY10" fmla="*/ 2082932 h 2321332"/>
                  <a:gd name="connsiteX11" fmla="*/ 1004486 w 3829215"/>
                  <a:gd name="connsiteY11" fmla="*/ 2240507 h 2321332"/>
                  <a:gd name="connsiteX12" fmla="*/ 1282909 w 3829215"/>
                  <a:gd name="connsiteY12" fmla="*/ 2240507 h 2321332"/>
                  <a:gd name="connsiteX13" fmla="*/ 1282909 w 3829215"/>
                  <a:gd name="connsiteY13" fmla="*/ 2095864 h 2321332"/>
                  <a:gd name="connsiteX14" fmla="*/ 991615 w 3829215"/>
                  <a:gd name="connsiteY14" fmla="*/ 2082932 h 2321332"/>
                  <a:gd name="connsiteX15" fmla="*/ 3004383 w 3829215"/>
                  <a:gd name="connsiteY15" fmla="*/ 2102230 h 2321332"/>
                  <a:gd name="connsiteX16" fmla="*/ 3017254 w 3829215"/>
                  <a:gd name="connsiteY16" fmla="*/ 2233941 h 2321332"/>
                  <a:gd name="connsiteX17" fmla="*/ 3295677 w 3829215"/>
                  <a:gd name="connsiteY17" fmla="*/ 2233941 h 2321332"/>
                  <a:gd name="connsiteX18" fmla="*/ 3295677 w 3829215"/>
                  <a:gd name="connsiteY18" fmla="*/ 2089298 h 2321332"/>
                  <a:gd name="connsiteX19" fmla="*/ 3004383 w 3829215"/>
                  <a:gd name="connsiteY19" fmla="*/ 2102230 h 2321332"/>
                  <a:gd name="connsiteX20" fmla="*/ 1008177 w 3829215"/>
                  <a:gd name="connsiteY20" fmla="*/ 6992 h 2321332"/>
                  <a:gd name="connsiteX21" fmla="*/ 3372521 w 3829215"/>
                  <a:gd name="connsiteY21" fmla="*/ 0 h 2321332"/>
                  <a:gd name="connsiteX22" fmla="*/ 3690111 w 3829215"/>
                  <a:gd name="connsiteY22" fmla="*/ 311005 h 2321332"/>
                  <a:gd name="connsiteX23" fmla="*/ 3829215 w 3829215"/>
                  <a:gd name="connsiteY23" fmla="*/ 421801 h 2321332"/>
                  <a:gd name="connsiteX24" fmla="*/ 3493839 w 3829215"/>
                  <a:gd name="connsiteY24" fmla="*/ 731868 h 2321332"/>
                  <a:gd name="connsiteX25" fmla="*/ 3502338 w 3829215"/>
                  <a:gd name="connsiteY25" fmla="*/ 2304246 h 2321332"/>
                  <a:gd name="connsiteX26" fmla="*/ 6766 w 3829215"/>
                  <a:gd name="connsiteY26" fmla="*/ 2321332 h 2321332"/>
                  <a:gd name="connsiteX27" fmla="*/ 1674 w 3829215"/>
                  <a:gd name="connsiteY27" fmla="*/ 1218247 h 2321332"/>
                  <a:gd name="connsiteX28" fmla="*/ 2427 w 3829215"/>
                  <a:gd name="connsiteY28" fmla="*/ 578778 h 2321332"/>
                  <a:gd name="connsiteX29" fmla="*/ 31796 w 3829215"/>
                  <a:gd name="connsiteY29" fmla="*/ 497693 h 2321332"/>
                  <a:gd name="connsiteX30" fmla="*/ 123560 w 3829215"/>
                  <a:gd name="connsiteY30" fmla="*/ 602946 h 2321332"/>
                  <a:gd name="connsiteX31" fmla="*/ 258030 w 3829215"/>
                  <a:gd name="connsiteY31" fmla="*/ 467864 h 2321332"/>
                  <a:gd name="connsiteX32" fmla="*/ 338134 w 3829215"/>
                  <a:gd name="connsiteY32" fmla="*/ 532382 h 2321332"/>
                  <a:gd name="connsiteX33" fmla="*/ 612785 w 3829215"/>
                  <a:gd name="connsiteY33" fmla="*/ 255291 h 2321332"/>
                  <a:gd name="connsiteX34" fmla="*/ 688514 w 3829215"/>
                  <a:gd name="connsiteY34" fmla="*/ 312086 h 2321332"/>
                  <a:gd name="connsiteX35" fmla="*/ 1009215 w 3829215"/>
                  <a:gd name="connsiteY35" fmla="*/ 8612 h 2321332"/>
                  <a:gd name="connsiteX36" fmla="*/ 1008177 w 3829215"/>
                  <a:gd name="connsiteY36" fmla="*/ 6992 h 2321332"/>
                  <a:gd name="connsiteX0" fmla="*/ 36932 w 3829215"/>
                  <a:gd name="connsiteY0" fmla="*/ 2077654 h 2321332"/>
                  <a:gd name="connsiteX1" fmla="*/ 36932 w 3829215"/>
                  <a:gd name="connsiteY1" fmla="*/ 2251960 h 2321332"/>
                  <a:gd name="connsiteX2" fmla="*/ 287892 w 3829215"/>
                  <a:gd name="connsiteY2" fmla="*/ 2251960 h 2321332"/>
                  <a:gd name="connsiteX3" fmla="*/ 287892 w 3829215"/>
                  <a:gd name="connsiteY3" fmla="*/ 2077654 h 2321332"/>
                  <a:gd name="connsiteX4" fmla="*/ 36932 w 3829215"/>
                  <a:gd name="connsiteY4" fmla="*/ 2077654 h 2321332"/>
                  <a:gd name="connsiteX5" fmla="*/ 2022399 w 3829215"/>
                  <a:gd name="connsiteY5" fmla="*/ 2084916 h 2321332"/>
                  <a:gd name="connsiteX6" fmla="*/ 2022398 w 3829215"/>
                  <a:gd name="connsiteY6" fmla="*/ 2242490 h 2321332"/>
                  <a:gd name="connsiteX7" fmla="*/ 2300821 w 3829215"/>
                  <a:gd name="connsiteY7" fmla="*/ 2242490 h 2321332"/>
                  <a:gd name="connsiteX8" fmla="*/ 2300822 w 3829215"/>
                  <a:gd name="connsiteY8" fmla="*/ 2084916 h 2321332"/>
                  <a:gd name="connsiteX9" fmla="*/ 2022399 w 3829215"/>
                  <a:gd name="connsiteY9" fmla="*/ 2084916 h 2321332"/>
                  <a:gd name="connsiteX10" fmla="*/ 991615 w 3829215"/>
                  <a:gd name="connsiteY10" fmla="*/ 2082932 h 2321332"/>
                  <a:gd name="connsiteX11" fmla="*/ 1004486 w 3829215"/>
                  <a:gd name="connsiteY11" fmla="*/ 2240507 h 2321332"/>
                  <a:gd name="connsiteX12" fmla="*/ 1282909 w 3829215"/>
                  <a:gd name="connsiteY12" fmla="*/ 2240507 h 2321332"/>
                  <a:gd name="connsiteX13" fmla="*/ 1282909 w 3829215"/>
                  <a:gd name="connsiteY13" fmla="*/ 2095864 h 2321332"/>
                  <a:gd name="connsiteX14" fmla="*/ 991615 w 3829215"/>
                  <a:gd name="connsiteY14" fmla="*/ 2082932 h 2321332"/>
                  <a:gd name="connsiteX15" fmla="*/ 3004383 w 3829215"/>
                  <a:gd name="connsiteY15" fmla="*/ 2102230 h 2321332"/>
                  <a:gd name="connsiteX16" fmla="*/ 3017254 w 3829215"/>
                  <a:gd name="connsiteY16" fmla="*/ 2233941 h 2321332"/>
                  <a:gd name="connsiteX17" fmla="*/ 3295677 w 3829215"/>
                  <a:gd name="connsiteY17" fmla="*/ 2233941 h 2321332"/>
                  <a:gd name="connsiteX18" fmla="*/ 3295677 w 3829215"/>
                  <a:gd name="connsiteY18" fmla="*/ 2089298 h 2321332"/>
                  <a:gd name="connsiteX19" fmla="*/ 3004383 w 3829215"/>
                  <a:gd name="connsiteY19" fmla="*/ 2102230 h 2321332"/>
                  <a:gd name="connsiteX20" fmla="*/ 1008177 w 3829215"/>
                  <a:gd name="connsiteY20" fmla="*/ 6992 h 2321332"/>
                  <a:gd name="connsiteX21" fmla="*/ 3372521 w 3829215"/>
                  <a:gd name="connsiteY21" fmla="*/ 0 h 2321332"/>
                  <a:gd name="connsiteX22" fmla="*/ 3690111 w 3829215"/>
                  <a:gd name="connsiteY22" fmla="*/ 311005 h 2321332"/>
                  <a:gd name="connsiteX23" fmla="*/ 3829215 w 3829215"/>
                  <a:gd name="connsiteY23" fmla="*/ 421801 h 2321332"/>
                  <a:gd name="connsiteX24" fmla="*/ 3493839 w 3829215"/>
                  <a:gd name="connsiteY24" fmla="*/ 731868 h 2321332"/>
                  <a:gd name="connsiteX25" fmla="*/ 3502338 w 3829215"/>
                  <a:gd name="connsiteY25" fmla="*/ 2304246 h 2321332"/>
                  <a:gd name="connsiteX26" fmla="*/ 6766 w 3829215"/>
                  <a:gd name="connsiteY26" fmla="*/ 2321332 h 2321332"/>
                  <a:gd name="connsiteX27" fmla="*/ 1674 w 3829215"/>
                  <a:gd name="connsiteY27" fmla="*/ 1218247 h 2321332"/>
                  <a:gd name="connsiteX28" fmla="*/ 2427 w 3829215"/>
                  <a:gd name="connsiteY28" fmla="*/ 578778 h 2321332"/>
                  <a:gd name="connsiteX29" fmla="*/ 60268 w 3829215"/>
                  <a:gd name="connsiteY29" fmla="*/ 516764 h 2321332"/>
                  <a:gd name="connsiteX30" fmla="*/ 123560 w 3829215"/>
                  <a:gd name="connsiteY30" fmla="*/ 602946 h 2321332"/>
                  <a:gd name="connsiteX31" fmla="*/ 258030 w 3829215"/>
                  <a:gd name="connsiteY31" fmla="*/ 467864 h 2321332"/>
                  <a:gd name="connsiteX32" fmla="*/ 338134 w 3829215"/>
                  <a:gd name="connsiteY32" fmla="*/ 532382 h 2321332"/>
                  <a:gd name="connsiteX33" fmla="*/ 612785 w 3829215"/>
                  <a:gd name="connsiteY33" fmla="*/ 255291 h 2321332"/>
                  <a:gd name="connsiteX34" fmla="*/ 688514 w 3829215"/>
                  <a:gd name="connsiteY34" fmla="*/ 312086 h 2321332"/>
                  <a:gd name="connsiteX35" fmla="*/ 1009215 w 3829215"/>
                  <a:gd name="connsiteY35" fmla="*/ 8612 h 2321332"/>
                  <a:gd name="connsiteX36" fmla="*/ 1008177 w 3829215"/>
                  <a:gd name="connsiteY36" fmla="*/ 6992 h 2321332"/>
                  <a:gd name="connsiteX0" fmla="*/ 36932 w 3829215"/>
                  <a:gd name="connsiteY0" fmla="*/ 2077654 h 2321332"/>
                  <a:gd name="connsiteX1" fmla="*/ 36932 w 3829215"/>
                  <a:gd name="connsiteY1" fmla="*/ 2251960 h 2321332"/>
                  <a:gd name="connsiteX2" fmla="*/ 287892 w 3829215"/>
                  <a:gd name="connsiteY2" fmla="*/ 2251960 h 2321332"/>
                  <a:gd name="connsiteX3" fmla="*/ 287892 w 3829215"/>
                  <a:gd name="connsiteY3" fmla="*/ 2077654 h 2321332"/>
                  <a:gd name="connsiteX4" fmla="*/ 36932 w 3829215"/>
                  <a:gd name="connsiteY4" fmla="*/ 2077654 h 2321332"/>
                  <a:gd name="connsiteX5" fmla="*/ 2022399 w 3829215"/>
                  <a:gd name="connsiteY5" fmla="*/ 2084916 h 2321332"/>
                  <a:gd name="connsiteX6" fmla="*/ 2022398 w 3829215"/>
                  <a:gd name="connsiteY6" fmla="*/ 2242490 h 2321332"/>
                  <a:gd name="connsiteX7" fmla="*/ 2300821 w 3829215"/>
                  <a:gd name="connsiteY7" fmla="*/ 2242490 h 2321332"/>
                  <a:gd name="connsiteX8" fmla="*/ 2300822 w 3829215"/>
                  <a:gd name="connsiteY8" fmla="*/ 2084916 h 2321332"/>
                  <a:gd name="connsiteX9" fmla="*/ 2022399 w 3829215"/>
                  <a:gd name="connsiteY9" fmla="*/ 2084916 h 2321332"/>
                  <a:gd name="connsiteX10" fmla="*/ 991615 w 3829215"/>
                  <a:gd name="connsiteY10" fmla="*/ 2082932 h 2321332"/>
                  <a:gd name="connsiteX11" fmla="*/ 1004486 w 3829215"/>
                  <a:gd name="connsiteY11" fmla="*/ 2240507 h 2321332"/>
                  <a:gd name="connsiteX12" fmla="*/ 1282909 w 3829215"/>
                  <a:gd name="connsiteY12" fmla="*/ 2240507 h 2321332"/>
                  <a:gd name="connsiteX13" fmla="*/ 1282909 w 3829215"/>
                  <a:gd name="connsiteY13" fmla="*/ 2095864 h 2321332"/>
                  <a:gd name="connsiteX14" fmla="*/ 991615 w 3829215"/>
                  <a:gd name="connsiteY14" fmla="*/ 2082932 h 2321332"/>
                  <a:gd name="connsiteX15" fmla="*/ 3004383 w 3829215"/>
                  <a:gd name="connsiteY15" fmla="*/ 2102230 h 2321332"/>
                  <a:gd name="connsiteX16" fmla="*/ 3017254 w 3829215"/>
                  <a:gd name="connsiteY16" fmla="*/ 2233941 h 2321332"/>
                  <a:gd name="connsiteX17" fmla="*/ 3295677 w 3829215"/>
                  <a:gd name="connsiteY17" fmla="*/ 2233941 h 2321332"/>
                  <a:gd name="connsiteX18" fmla="*/ 3295677 w 3829215"/>
                  <a:gd name="connsiteY18" fmla="*/ 2089298 h 2321332"/>
                  <a:gd name="connsiteX19" fmla="*/ 3004383 w 3829215"/>
                  <a:gd name="connsiteY19" fmla="*/ 2102230 h 2321332"/>
                  <a:gd name="connsiteX20" fmla="*/ 1008177 w 3829215"/>
                  <a:gd name="connsiteY20" fmla="*/ 6992 h 2321332"/>
                  <a:gd name="connsiteX21" fmla="*/ 3372521 w 3829215"/>
                  <a:gd name="connsiteY21" fmla="*/ 0 h 2321332"/>
                  <a:gd name="connsiteX22" fmla="*/ 3690111 w 3829215"/>
                  <a:gd name="connsiteY22" fmla="*/ 311005 h 2321332"/>
                  <a:gd name="connsiteX23" fmla="*/ 3829215 w 3829215"/>
                  <a:gd name="connsiteY23" fmla="*/ 421801 h 2321332"/>
                  <a:gd name="connsiteX24" fmla="*/ 3493839 w 3829215"/>
                  <a:gd name="connsiteY24" fmla="*/ 731868 h 2321332"/>
                  <a:gd name="connsiteX25" fmla="*/ 3502338 w 3829215"/>
                  <a:gd name="connsiteY25" fmla="*/ 2304246 h 2321332"/>
                  <a:gd name="connsiteX26" fmla="*/ 6766 w 3829215"/>
                  <a:gd name="connsiteY26" fmla="*/ 2321332 h 2321332"/>
                  <a:gd name="connsiteX27" fmla="*/ 1674 w 3829215"/>
                  <a:gd name="connsiteY27" fmla="*/ 1218247 h 2321332"/>
                  <a:gd name="connsiteX28" fmla="*/ 2427 w 3829215"/>
                  <a:gd name="connsiteY28" fmla="*/ 578778 h 2321332"/>
                  <a:gd name="connsiteX29" fmla="*/ 60268 w 3829215"/>
                  <a:gd name="connsiteY29" fmla="*/ 516764 h 2321332"/>
                  <a:gd name="connsiteX30" fmla="*/ 123560 w 3829215"/>
                  <a:gd name="connsiteY30" fmla="*/ 602946 h 2321332"/>
                  <a:gd name="connsiteX31" fmla="*/ 258030 w 3829215"/>
                  <a:gd name="connsiteY31" fmla="*/ 467864 h 2321332"/>
                  <a:gd name="connsiteX32" fmla="*/ 338134 w 3829215"/>
                  <a:gd name="connsiteY32" fmla="*/ 532382 h 2321332"/>
                  <a:gd name="connsiteX33" fmla="*/ 612785 w 3829215"/>
                  <a:gd name="connsiteY33" fmla="*/ 255291 h 2321332"/>
                  <a:gd name="connsiteX34" fmla="*/ 688514 w 3829215"/>
                  <a:gd name="connsiteY34" fmla="*/ 312086 h 2321332"/>
                  <a:gd name="connsiteX35" fmla="*/ 1009215 w 3829215"/>
                  <a:gd name="connsiteY35" fmla="*/ 8612 h 2321332"/>
                  <a:gd name="connsiteX36" fmla="*/ 1008177 w 3829215"/>
                  <a:gd name="connsiteY36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21998 w 3827653"/>
                  <a:gd name="connsiteY30" fmla="*/ 602946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21998 w 3827653"/>
                  <a:gd name="connsiteY30" fmla="*/ 602946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35370 w 3827653"/>
                  <a:gd name="connsiteY0" fmla="*/ 2077654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305312 w 3827653"/>
                  <a:gd name="connsiteY3" fmla="*/ 2077654 h 2321332"/>
                  <a:gd name="connsiteX4" fmla="*/ 35370 w 3827653"/>
                  <a:gd name="connsiteY4" fmla="*/ 2077654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305312 w 3827653"/>
                  <a:gd name="connsiteY3" fmla="*/ 2077654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35370 w 3827653"/>
                  <a:gd name="connsiteY1" fmla="*/ 2251960 h 2321332"/>
                  <a:gd name="connsiteX2" fmla="*/ 286330 w 3827653"/>
                  <a:gd name="connsiteY2" fmla="*/ 2251960 h 2321332"/>
                  <a:gd name="connsiteX3" fmla="*/ 286330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35370 w 3827653"/>
                  <a:gd name="connsiteY1" fmla="*/ 2251960 h 2321332"/>
                  <a:gd name="connsiteX2" fmla="*/ 314803 w 3827653"/>
                  <a:gd name="connsiteY2" fmla="*/ 2251960 h 2321332"/>
                  <a:gd name="connsiteX3" fmla="*/ 286330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35370 w 3827653"/>
                  <a:gd name="connsiteY1" fmla="*/ 2251960 h 2321332"/>
                  <a:gd name="connsiteX2" fmla="*/ 305312 w 3827653"/>
                  <a:gd name="connsiteY2" fmla="*/ 2266264 h 2321332"/>
                  <a:gd name="connsiteX3" fmla="*/ 286330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51960 h 2321332"/>
                  <a:gd name="connsiteX2" fmla="*/ 305312 w 3827653"/>
                  <a:gd name="connsiteY2" fmla="*/ 2266264 h 2321332"/>
                  <a:gd name="connsiteX3" fmla="*/ 286330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51960 h 2321332"/>
                  <a:gd name="connsiteX2" fmla="*/ 305312 w 3827653"/>
                  <a:gd name="connsiteY2" fmla="*/ 2266264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51960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51960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3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990053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1023270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95864 h 2321332"/>
                  <a:gd name="connsiteX14" fmla="*/ 1023270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1023270 w 3827653"/>
                  <a:gd name="connsiteY10" fmla="*/ 2082932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72025 h 2321332"/>
                  <a:gd name="connsiteX14" fmla="*/ 1023270 w 3827653"/>
                  <a:gd name="connsiteY14" fmla="*/ 2082932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4798 w 3827653"/>
                  <a:gd name="connsiteY10" fmla="*/ 2059094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72025 h 2321332"/>
                  <a:gd name="connsiteX14" fmla="*/ 994798 w 3827653"/>
                  <a:gd name="connsiteY14" fmla="*/ 2059094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40507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40507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0837 w 3827653"/>
                  <a:gd name="connsiteY5" fmla="*/ 2084916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20837 w 3827653"/>
                  <a:gd name="connsiteY9" fmla="*/ 2084916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11346 w 3827653"/>
                  <a:gd name="connsiteY5" fmla="*/ 2070613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299260 w 3827653"/>
                  <a:gd name="connsiteY8" fmla="*/ 2084916 h 2321332"/>
                  <a:gd name="connsiteX9" fmla="*/ 2011346 w 3827653"/>
                  <a:gd name="connsiteY9" fmla="*/ 2070613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11346 w 3827653"/>
                  <a:gd name="connsiteY5" fmla="*/ 2070613 h 2321332"/>
                  <a:gd name="connsiteX6" fmla="*/ 2020836 w 3827653"/>
                  <a:gd name="connsiteY6" fmla="*/ 2242490 h 2321332"/>
                  <a:gd name="connsiteX7" fmla="*/ 2299259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11346 w 3827653"/>
                  <a:gd name="connsiteY9" fmla="*/ 2070613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11346 w 3827653"/>
                  <a:gd name="connsiteY5" fmla="*/ 2070613 h 2321332"/>
                  <a:gd name="connsiteX6" fmla="*/ 2006601 w 3827653"/>
                  <a:gd name="connsiteY6" fmla="*/ 2256794 h 2321332"/>
                  <a:gd name="connsiteX7" fmla="*/ 2299259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11346 w 3827653"/>
                  <a:gd name="connsiteY9" fmla="*/ 2070613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11346 w 3827653"/>
                  <a:gd name="connsiteY5" fmla="*/ 2070613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11346 w 3827653"/>
                  <a:gd name="connsiteY9" fmla="*/ 2070613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11346 w 3827653"/>
                  <a:gd name="connsiteY5" fmla="*/ 2070613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11346 w 3827653"/>
                  <a:gd name="connsiteY9" fmla="*/ 2070613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02821 w 3827653"/>
                  <a:gd name="connsiteY15" fmla="*/ 2102230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02821 w 3827653"/>
                  <a:gd name="connsiteY19" fmla="*/ 2102230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294115 w 3827653"/>
                  <a:gd name="connsiteY18" fmla="*/ 2089298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294115 w 3827653"/>
                  <a:gd name="connsiteY17" fmla="*/ 2233941 h 2321332"/>
                  <a:gd name="connsiteX18" fmla="*/ 3327332 w 3827653"/>
                  <a:gd name="connsiteY18" fmla="*/ 2065459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303606 w 3827653"/>
                  <a:gd name="connsiteY17" fmla="*/ 2248244 h 2321332"/>
                  <a:gd name="connsiteX18" fmla="*/ 3327332 w 3827653"/>
                  <a:gd name="connsiteY18" fmla="*/ 2065459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303606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336823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298860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303605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5692 w 3827653"/>
                  <a:gd name="connsiteY16" fmla="*/ 2233941 h 2321332"/>
                  <a:gd name="connsiteX17" fmla="*/ 3327331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0946 w 3827653"/>
                  <a:gd name="connsiteY16" fmla="*/ 2253012 h 2321332"/>
                  <a:gd name="connsiteX17" fmla="*/ 3327331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0946 w 3827653"/>
                  <a:gd name="connsiteY16" fmla="*/ 2253012 h 2321332"/>
                  <a:gd name="connsiteX17" fmla="*/ 3327331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58706 w 3827653"/>
                  <a:gd name="connsiteY29" fmla="*/ 516764 h 2321332"/>
                  <a:gd name="connsiteX30" fmla="*/ 112507 w 3827653"/>
                  <a:gd name="connsiteY30" fmla="*/ 588642 h 2321332"/>
                  <a:gd name="connsiteX31" fmla="*/ 256468 w 3827653"/>
                  <a:gd name="connsiteY31" fmla="*/ 467864 h 2321332"/>
                  <a:gd name="connsiteX32" fmla="*/ 336572 w 3827653"/>
                  <a:gd name="connsiteY32" fmla="*/ 532382 h 2321332"/>
                  <a:gd name="connsiteX33" fmla="*/ 611223 w 3827653"/>
                  <a:gd name="connsiteY33" fmla="*/ 255291 h 2321332"/>
                  <a:gd name="connsiteX34" fmla="*/ 686952 w 3827653"/>
                  <a:gd name="connsiteY34" fmla="*/ 312086 h 2321332"/>
                  <a:gd name="connsiteX35" fmla="*/ 1007653 w 3827653"/>
                  <a:gd name="connsiteY35" fmla="*/ 8612 h 2321332"/>
                  <a:gd name="connsiteX36" fmla="*/ 1006615 w 3827653"/>
                  <a:gd name="connsiteY36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0946 w 3827653"/>
                  <a:gd name="connsiteY16" fmla="*/ 2253012 h 2321332"/>
                  <a:gd name="connsiteX17" fmla="*/ 3327331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5610 w 3827653"/>
                  <a:gd name="connsiteY28" fmla="*/ 564475 h 2321332"/>
                  <a:gd name="connsiteX29" fmla="*/ 112507 w 3827653"/>
                  <a:gd name="connsiteY29" fmla="*/ 588642 h 2321332"/>
                  <a:gd name="connsiteX30" fmla="*/ 256468 w 3827653"/>
                  <a:gd name="connsiteY30" fmla="*/ 467864 h 2321332"/>
                  <a:gd name="connsiteX31" fmla="*/ 336572 w 3827653"/>
                  <a:gd name="connsiteY31" fmla="*/ 532382 h 2321332"/>
                  <a:gd name="connsiteX32" fmla="*/ 611223 w 3827653"/>
                  <a:gd name="connsiteY32" fmla="*/ 255291 h 2321332"/>
                  <a:gd name="connsiteX33" fmla="*/ 686952 w 3827653"/>
                  <a:gd name="connsiteY33" fmla="*/ 312086 h 2321332"/>
                  <a:gd name="connsiteX34" fmla="*/ 1007653 w 3827653"/>
                  <a:gd name="connsiteY34" fmla="*/ 8612 h 2321332"/>
                  <a:gd name="connsiteX35" fmla="*/ 1006615 w 3827653"/>
                  <a:gd name="connsiteY35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0946 w 3827653"/>
                  <a:gd name="connsiteY16" fmla="*/ 2253012 h 2321332"/>
                  <a:gd name="connsiteX17" fmla="*/ 3327331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112507 w 3827653"/>
                  <a:gd name="connsiteY28" fmla="*/ 588642 h 2321332"/>
                  <a:gd name="connsiteX29" fmla="*/ 256468 w 3827653"/>
                  <a:gd name="connsiteY29" fmla="*/ 467864 h 2321332"/>
                  <a:gd name="connsiteX30" fmla="*/ 336572 w 3827653"/>
                  <a:gd name="connsiteY30" fmla="*/ 532382 h 2321332"/>
                  <a:gd name="connsiteX31" fmla="*/ 611223 w 3827653"/>
                  <a:gd name="connsiteY31" fmla="*/ 255291 h 2321332"/>
                  <a:gd name="connsiteX32" fmla="*/ 686952 w 3827653"/>
                  <a:gd name="connsiteY32" fmla="*/ 312086 h 2321332"/>
                  <a:gd name="connsiteX33" fmla="*/ 1007653 w 3827653"/>
                  <a:gd name="connsiteY33" fmla="*/ 8612 h 2321332"/>
                  <a:gd name="connsiteX34" fmla="*/ 1006615 w 3827653"/>
                  <a:gd name="connsiteY34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0946 w 3827653"/>
                  <a:gd name="connsiteY16" fmla="*/ 2253012 h 2321332"/>
                  <a:gd name="connsiteX17" fmla="*/ 3327331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256468 w 3827653"/>
                  <a:gd name="connsiteY28" fmla="*/ 467864 h 2321332"/>
                  <a:gd name="connsiteX29" fmla="*/ 336572 w 3827653"/>
                  <a:gd name="connsiteY29" fmla="*/ 532382 h 2321332"/>
                  <a:gd name="connsiteX30" fmla="*/ 611223 w 3827653"/>
                  <a:gd name="connsiteY30" fmla="*/ 255291 h 2321332"/>
                  <a:gd name="connsiteX31" fmla="*/ 686952 w 3827653"/>
                  <a:gd name="connsiteY31" fmla="*/ 312086 h 2321332"/>
                  <a:gd name="connsiteX32" fmla="*/ 1007653 w 3827653"/>
                  <a:gd name="connsiteY32" fmla="*/ 8612 h 2321332"/>
                  <a:gd name="connsiteX33" fmla="*/ 1006615 w 3827653"/>
                  <a:gd name="connsiteY33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0946 w 3827653"/>
                  <a:gd name="connsiteY16" fmla="*/ 2253012 h 2321332"/>
                  <a:gd name="connsiteX17" fmla="*/ 3327331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336572 w 3827653"/>
                  <a:gd name="connsiteY28" fmla="*/ 532382 h 2321332"/>
                  <a:gd name="connsiteX29" fmla="*/ 611223 w 3827653"/>
                  <a:gd name="connsiteY29" fmla="*/ 255291 h 2321332"/>
                  <a:gd name="connsiteX30" fmla="*/ 686952 w 3827653"/>
                  <a:gd name="connsiteY30" fmla="*/ 312086 h 2321332"/>
                  <a:gd name="connsiteX31" fmla="*/ 1007653 w 3827653"/>
                  <a:gd name="connsiteY31" fmla="*/ 8612 h 2321332"/>
                  <a:gd name="connsiteX32" fmla="*/ 1006615 w 3827653"/>
                  <a:gd name="connsiteY32" fmla="*/ 6992 h 2321332"/>
                  <a:gd name="connsiteX0" fmla="*/ 25880 w 3827653"/>
                  <a:gd name="connsiteY0" fmla="*/ 2096725 h 2321332"/>
                  <a:gd name="connsiteX1" fmla="*/ 21134 w 3827653"/>
                  <a:gd name="connsiteY1" fmla="*/ 2266263 h 2321332"/>
                  <a:gd name="connsiteX2" fmla="*/ 291076 w 3827653"/>
                  <a:gd name="connsiteY2" fmla="*/ 2261497 h 2321332"/>
                  <a:gd name="connsiteX3" fmla="*/ 291075 w 3827653"/>
                  <a:gd name="connsiteY3" fmla="*/ 2082423 h 2321332"/>
                  <a:gd name="connsiteX4" fmla="*/ 25880 w 3827653"/>
                  <a:gd name="connsiteY4" fmla="*/ 2096725 h 2321332"/>
                  <a:gd name="connsiteX5" fmla="*/ 2025582 w 3827653"/>
                  <a:gd name="connsiteY5" fmla="*/ 2061077 h 2321332"/>
                  <a:gd name="connsiteX6" fmla="*/ 2006601 w 3827653"/>
                  <a:gd name="connsiteY6" fmla="*/ 2256794 h 2321332"/>
                  <a:gd name="connsiteX7" fmla="*/ 2308750 w 3827653"/>
                  <a:gd name="connsiteY7" fmla="*/ 2242490 h 2321332"/>
                  <a:gd name="connsiteX8" fmla="*/ 2308751 w 3827653"/>
                  <a:gd name="connsiteY8" fmla="*/ 2061078 h 2321332"/>
                  <a:gd name="connsiteX9" fmla="*/ 2025582 w 3827653"/>
                  <a:gd name="connsiteY9" fmla="*/ 2061077 h 2321332"/>
                  <a:gd name="connsiteX10" fmla="*/ 990052 w 3827653"/>
                  <a:gd name="connsiteY10" fmla="*/ 2078165 h 2321332"/>
                  <a:gd name="connsiteX11" fmla="*/ 1002924 w 3827653"/>
                  <a:gd name="connsiteY11" fmla="*/ 2264346 h 2321332"/>
                  <a:gd name="connsiteX12" fmla="*/ 1281347 w 3827653"/>
                  <a:gd name="connsiteY12" fmla="*/ 2264346 h 2321332"/>
                  <a:gd name="connsiteX13" fmla="*/ 1281347 w 3827653"/>
                  <a:gd name="connsiteY13" fmla="*/ 2072025 h 2321332"/>
                  <a:gd name="connsiteX14" fmla="*/ 990052 w 3827653"/>
                  <a:gd name="connsiteY14" fmla="*/ 2078165 h 2321332"/>
                  <a:gd name="connsiteX15" fmla="*/ 3012312 w 3827653"/>
                  <a:gd name="connsiteY15" fmla="*/ 2059321 h 2321332"/>
                  <a:gd name="connsiteX16" fmla="*/ 3010946 w 3827653"/>
                  <a:gd name="connsiteY16" fmla="*/ 2253012 h 2321332"/>
                  <a:gd name="connsiteX17" fmla="*/ 3327331 w 3827653"/>
                  <a:gd name="connsiteY17" fmla="*/ 2248244 h 2321332"/>
                  <a:gd name="connsiteX18" fmla="*/ 3317841 w 3827653"/>
                  <a:gd name="connsiteY18" fmla="*/ 2060692 h 2321332"/>
                  <a:gd name="connsiteX19" fmla="*/ 3012312 w 3827653"/>
                  <a:gd name="connsiteY19" fmla="*/ 2059321 h 2321332"/>
                  <a:gd name="connsiteX20" fmla="*/ 1006615 w 3827653"/>
                  <a:gd name="connsiteY20" fmla="*/ 6992 h 2321332"/>
                  <a:gd name="connsiteX21" fmla="*/ 3370959 w 3827653"/>
                  <a:gd name="connsiteY21" fmla="*/ 0 h 2321332"/>
                  <a:gd name="connsiteX22" fmla="*/ 3688549 w 3827653"/>
                  <a:gd name="connsiteY22" fmla="*/ 311005 h 2321332"/>
                  <a:gd name="connsiteX23" fmla="*/ 3827653 w 3827653"/>
                  <a:gd name="connsiteY23" fmla="*/ 421801 h 2321332"/>
                  <a:gd name="connsiteX24" fmla="*/ 3492277 w 3827653"/>
                  <a:gd name="connsiteY24" fmla="*/ 731868 h 2321332"/>
                  <a:gd name="connsiteX25" fmla="*/ 3500776 w 3827653"/>
                  <a:gd name="connsiteY25" fmla="*/ 2304246 h 2321332"/>
                  <a:gd name="connsiteX26" fmla="*/ 5204 w 3827653"/>
                  <a:gd name="connsiteY26" fmla="*/ 2321332 h 2321332"/>
                  <a:gd name="connsiteX27" fmla="*/ 112 w 3827653"/>
                  <a:gd name="connsiteY27" fmla="*/ 1218247 h 2321332"/>
                  <a:gd name="connsiteX28" fmla="*/ 611223 w 3827653"/>
                  <a:gd name="connsiteY28" fmla="*/ 255291 h 2321332"/>
                  <a:gd name="connsiteX29" fmla="*/ 686952 w 3827653"/>
                  <a:gd name="connsiteY29" fmla="*/ 312086 h 2321332"/>
                  <a:gd name="connsiteX30" fmla="*/ 1007653 w 3827653"/>
                  <a:gd name="connsiteY30" fmla="*/ 8612 h 2321332"/>
                  <a:gd name="connsiteX31" fmla="*/ 1006615 w 3827653"/>
                  <a:gd name="connsiteY31" fmla="*/ 6992 h 2321332"/>
                  <a:gd name="connsiteX0" fmla="*/ 25880 w 3690087"/>
                  <a:gd name="connsiteY0" fmla="*/ 2096725 h 2321332"/>
                  <a:gd name="connsiteX1" fmla="*/ 21134 w 3690087"/>
                  <a:gd name="connsiteY1" fmla="*/ 2266263 h 2321332"/>
                  <a:gd name="connsiteX2" fmla="*/ 291076 w 3690087"/>
                  <a:gd name="connsiteY2" fmla="*/ 2261497 h 2321332"/>
                  <a:gd name="connsiteX3" fmla="*/ 291075 w 3690087"/>
                  <a:gd name="connsiteY3" fmla="*/ 2082423 h 2321332"/>
                  <a:gd name="connsiteX4" fmla="*/ 25880 w 3690087"/>
                  <a:gd name="connsiteY4" fmla="*/ 2096725 h 2321332"/>
                  <a:gd name="connsiteX5" fmla="*/ 2025582 w 3690087"/>
                  <a:gd name="connsiteY5" fmla="*/ 2061077 h 2321332"/>
                  <a:gd name="connsiteX6" fmla="*/ 2006601 w 3690087"/>
                  <a:gd name="connsiteY6" fmla="*/ 2256794 h 2321332"/>
                  <a:gd name="connsiteX7" fmla="*/ 2308750 w 3690087"/>
                  <a:gd name="connsiteY7" fmla="*/ 2242490 h 2321332"/>
                  <a:gd name="connsiteX8" fmla="*/ 2308751 w 3690087"/>
                  <a:gd name="connsiteY8" fmla="*/ 2061078 h 2321332"/>
                  <a:gd name="connsiteX9" fmla="*/ 2025582 w 3690087"/>
                  <a:gd name="connsiteY9" fmla="*/ 2061077 h 2321332"/>
                  <a:gd name="connsiteX10" fmla="*/ 990052 w 3690087"/>
                  <a:gd name="connsiteY10" fmla="*/ 2078165 h 2321332"/>
                  <a:gd name="connsiteX11" fmla="*/ 1002924 w 3690087"/>
                  <a:gd name="connsiteY11" fmla="*/ 2264346 h 2321332"/>
                  <a:gd name="connsiteX12" fmla="*/ 1281347 w 3690087"/>
                  <a:gd name="connsiteY12" fmla="*/ 2264346 h 2321332"/>
                  <a:gd name="connsiteX13" fmla="*/ 1281347 w 3690087"/>
                  <a:gd name="connsiteY13" fmla="*/ 2072025 h 2321332"/>
                  <a:gd name="connsiteX14" fmla="*/ 990052 w 3690087"/>
                  <a:gd name="connsiteY14" fmla="*/ 2078165 h 2321332"/>
                  <a:gd name="connsiteX15" fmla="*/ 3012312 w 3690087"/>
                  <a:gd name="connsiteY15" fmla="*/ 2059321 h 2321332"/>
                  <a:gd name="connsiteX16" fmla="*/ 3010946 w 3690087"/>
                  <a:gd name="connsiteY16" fmla="*/ 2253012 h 2321332"/>
                  <a:gd name="connsiteX17" fmla="*/ 3327331 w 3690087"/>
                  <a:gd name="connsiteY17" fmla="*/ 2248244 h 2321332"/>
                  <a:gd name="connsiteX18" fmla="*/ 3317841 w 3690087"/>
                  <a:gd name="connsiteY18" fmla="*/ 2060692 h 2321332"/>
                  <a:gd name="connsiteX19" fmla="*/ 3012312 w 3690087"/>
                  <a:gd name="connsiteY19" fmla="*/ 2059321 h 2321332"/>
                  <a:gd name="connsiteX20" fmla="*/ 1006615 w 3690087"/>
                  <a:gd name="connsiteY20" fmla="*/ 6992 h 2321332"/>
                  <a:gd name="connsiteX21" fmla="*/ 3370959 w 3690087"/>
                  <a:gd name="connsiteY21" fmla="*/ 0 h 2321332"/>
                  <a:gd name="connsiteX22" fmla="*/ 3688549 w 3690087"/>
                  <a:gd name="connsiteY22" fmla="*/ 311005 h 2321332"/>
                  <a:gd name="connsiteX23" fmla="*/ 3492277 w 3690087"/>
                  <a:gd name="connsiteY23" fmla="*/ 731868 h 2321332"/>
                  <a:gd name="connsiteX24" fmla="*/ 3500776 w 3690087"/>
                  <a:gd name="connsiteY24" fmla="*/ 2304246 h 2321332"/>
                  <a:gd name="connsiteX25" fmla="*/ 5204 w 3690087"/>
                  <a:gd name="connsiteY25" fmla="*/ 2321332 h 2321332"/>
                  <a:gd name="connsiteX26" fmla="*/ 112 w 3690087"/>
                  <a:gd name="connsiteY26" fmla="*/ 1218247 h 2321332"/>
                  <a:gd name="connsiteX27" fmla="*/ 611223 w 3690087"/>
                  <a:gd name="connsiteY27" fmla="*/ 255291 h 2321332"/>
                  <a:gd name="connsiteX28" fmla="*/ 686952 w 3690087"/>
                  <a:gd name="connsiteY28" fmla="*/ 312086 h 2321332"/>
                  <a:gd name="connsiteX29" fmla="*/ 1007653 w 3690087"/>
                  <a:gd name="connsiteY29" fmla="*/ 8612 h 2321332"/>
                  <a:gd name="connsiteX30" fmla="*/ 1006615 w 3690087"/>
                  <a:gd name="connsiteY30" fmla="*/ 6992 h 2321332"/>
                  <a:gd name="connsiteX0" fmla="*/ 25880 w 3586405"/>
                  <a:gd name="connsiteY0" fmla="*/ 2096725 h 2321332"/>
                  <a:gd name="connsiteX1" fmla="*/ 21134 w 3586405"/>
                  <a:gd name="connsiteY1" fmla="*/ 2266263 h 2321332"/>
                  <a:gd name="connsiteX2" fmla="*/ 291076 w 3586405"/>
                  <a:gd name="connsiteY2" fmla="*/ 2261497 h 2321332"/>
                  <a:gd name="connsiteX3" fmla="*/ 291075 w 3586405"/>
                  <a:gd name="connsiteY3" fmla="*/ 2082423 h 2321332"/>
                  <a:gd name="connsiteX4" fmla="*/ 25880 w 3586405"/>
                  <a:gd name="connsiteY4" fmla="*/ 2096725 h 2321332"/>
                  <a:gd name="connsiteX5" fmla="*/ 2025582 w 3586405"/>
                  <a:gd name="connsiteY5" fmla="*/ 2061077 h 2321332"/>
                  <a:gd name="connsiteX6" fmla="*/ 2006601 w 3586405"/>
                  <a:gd name="connsiteY6" fmla="*/ 2256794 h 2321332"/>
                  <a:gd name="connsiteX7" fmla="*/ 2308750 w 3586405"/>
                  <a:gd name="connsiteY7" fmla="*/ 2242490 h 2321332"/>
                  <a:gd name="connsiteX8" fmla="*/ 2308751 w 3586405"/>
                  <a:gd name="connsiteY8" fmla="*/ 2061078 h 2321332"/>
                  <a:gd name="connsiteX9" fmla="*/ 2025582 w 3586405"/>
                  <a:gd name="connsiteY9" fmla="*/ 2061077 h 2321332"/>
                  <a:gd name="connsiteX10" fmla="*/ 990052 w 3586405"/>
                  <a:gd name="connsiteY10" fmla="*/ 2078165 h 2321332"/>
                  <a:gd name="connsiteX11" fmla="*/ 1002924 w 3586405"/>
                  <a:gd name="connsiteY11" fmla="*/ 2264346 h 2321332"/>
                  <a:gd name="connsiteX12" fmla="*/ 1281347 w 3586405"/>
                  <a:gd name="connsiteY12" fmla="*/ 2264346 h 2321332"/>
                  <a:gd name="connsiteX13" fmla="*/ 1281347 w 3586405"/>
                  <a:gd name="connsiteY13" fmla="*/ 2072025 h 2321332"/>
                  <a:gd name="connsiteX14" fmla="*/ 990052 w 3586405"/>
                  <a:gd name="connsiteY14" fmla="*/ 2078165 h 2321332"/>
                  <a:gd name="connsiteX15" fmla="*/ 3012312 w 3586405"/>
                  <a:gd name="connsiteY15" fmla="*/ 2059321 h 2321332"/>
                  <a:gd name="connsiteX16" fmla="*/ 3010946 w 3586405"/>
                  <a:gd name="connsiteY16" fmla="*/ 2253012 h 2321332"/>
                  <a:gd name="connsiteX17" fmla="*/ 3327331 w 3586405"/>
                  <a:gd name="connsiteY17" fmla="*/ 2248244 h 2321332"/>
                  <a:gd name="connsiteX18" fmla="*/ 3317841 w 3586405"/>
                  <a:gd name="connsiteY18" fmla="*/ 2060692 h 2321332"/>
                  <a:gd name="connsiteX19" fmla="*/ 3012312 w 3586405"/>
                  <a:gd name="connsiteY19" fmla="*/ 2059321 h 2321332"/>
                  <a:gd name="connsiteX20" fmla="*/ 1006615 w 3586405"/>
                  <a:gd name="connsiteY20" fmla="*/ 6992 h 2321332"/>
                  <a:gd name="connsiteX21" fmla="*/ 3370959 w 3586405"/>
                  <a:gd name="connsiteY21" fmla="*/ 0 h 2321332"/>
                  <a:gd name="connsiteX22" fmla="*/ 3492277 w 3586405"/>
                  <a:gd name="connsiteY22" fmla="*/ 731868 h 2321332"/>
                  <a:gd name="connsiteX23" fmla="*/ 3500776 w 3586405"/>
                  <a:gd name="connsiteY23" fmla="*/ 2304246 h 2321332"/>
                  <a:gd name="connsiteX24" fmla="*/ 5204 w 3586405"/>
                  <a:gd name="connsiteY24" fmla="*/ 2321332 h 2321332"/>
                  <a:gd name="connsiteX25" fmla="*/ 112 w 3586405"/>
                  <a:gd name="connsiteY25" fmla="*/ 1218247 h 2321332"/>
                  <a:gd name="connsiteX26" fmla="*/ 611223 w 3586405"/>
                  <a:gd name="connsiteY26" fmla="*/ 255291 h 2321332"/>
                  <a:gd name="connsiteX27" fmla="*/ 686952 w 3586405"/>
                  <a:gd name="connsiteY27" fmla="*/ 312086 h 2321332"/>
                  <a:gd name="connsiteX28" fmla="*/ 1007653 w 3586405"/>
                  <a:gd name="connsiteY28" fmla="*/ 8612 h 2321332"/>
                  <a:gd name="connsiteX29" fmla="*/ 1006615 w 3586405"/>
                  <a:gd name="connsiteY29" fmla="*/ 6992 h 2321332"/>
                  <a:gd name="connsiteX0" fmla="*/ 25880 w 3586405"/>
                  <a:gd name="connsiteY0" fmla="*/ 2160774 h 2385381"/>
                  <a:gd name="connsiteX1" fmla="*/ 21134 w 3586405"/>
                  <a:gd name="connsiteY1" fmla="*/ 2330312 h 2385381"/>
                  <a:gd name="connsiteX2" fmla="*/ 291076 w 3586405"/>
                  <a:gd name="connsiteY2" fmla="*/ 2325546 h 2385381"/>
                  <a:gd name="connsiteX3" fmla="*/ 291075 w 3586405"/>
                  <a:gd name="connsiteY3" fmla="*/ 2146472 h 2385381"/>
                  <a:gd name="connsiteX4" fmla="*/ 25880 w 3586405"/>
                  <a:gd name="connsiteY4" fmla="*/ 2160774 h 2385381"/>
                  <a:gd name="connsiteX5" fmla="*/ 2025582 w 3586405"/>
                  <a:gd name="connsiteY5" fmla="*/ 2125126 h 2385381"/>
                  <a:gd name="connsiteX6" fmla="*/ 2006601 w 3586405"/>
                  <a:gd name="connsiteY6" fmla="*/ 2320843 h 2385381"/>
                  <a:gd name="connsiteX7" fmla="*/ 2308750 w 3586405"/>
                  <a:gd name="connsiteY7" fmla="*/ 2306539 h 2385381"/>
                  <a:gd name="connsiteX8" fmla="*/ 2308751 w 3586405"/>
                  <a:gd name="connsiteY8" fmla="*/ 2125127 h 2385381"/>
                  <a:gd name="connsiteX9" fmla="*/ 2025582 w 3586405"/>
                  <a:gd name="connsiteY9" fmla="*/ 2125126 h 2385381"/>
                  <a:gd name="connsiteX10" fmla="*/ 990052 w 3586405"/>
                  <a:gd name="connsiteY10" fmla="*/ 2142214 h 2385381"/>
                  <a:gd name="connsiteX11" fmla="*/ 1002924 w 3586405"/>
                  <a:gd name="connsiteY11" fmla="*/ 2328395 h 2385381"/>
                  <a:gd name="connsiteX12" fmla="*/ 1281347 w 3586405"/>
                  <a:gd name="connsiteY12" fmla="*/ 2328395 h 2385381"/>
                  <a:gd name="connsiteX13" fmla="*/ 1281347 w 3586405"/>
                  <a:gd name="connsiteY13" fmla="*/ 2136074 h 2385381"/>
                  <a:gd name="connsiteX14" fmla="*/ 990052 w 3586405"/>
                  <a:gd name="connsiteY14" fmla="*/ 2142214 h 2385381"/>
                  <a:gd name="connsiteX15" fmla="*/ 3012312 w 3586405"/>
                  <a:gd name="connsiteY15" fmla="*/ 2123370 h 2385381"/>
                  <a:gd name="connsiteX16" fmla="*/ 3010946 w 3586405"/>
                  <a:gd name="connsiteY16" fmla="*/ 2317061 h 2385381"/>
                  <a:gd name="connsiteX17" fmla="*/ 3327331 w 3586405"/>
                  <a:gd name="connsiteY17" fmla="*/ 2312293 h 2385381"/>
                  <a:gd name="connsiteX18" fmla="*/ 3317841 w 3586405"/>
                  <a:gd name="connsiteY18" fmla="*/ 2124741 h 2385381"/>
                  <a:gd name="connsiteX19" fmla="*/ 3012312 w 3586405"/>
                  <a:gd name="connsiteY19" fmla="*/ 2123370 h 2385381"/>
                  <a:gd name="connsiteX20" fmla="*/ 1007653 w 3586405"/>
                  <a:gd name="connsiteY20" fmla="*/ 72661 h 2385381"/>
                  <a:gd name="connsiteX21" fmla="*/ 3370959 w 3586405"/>
                  <a:gd name="connsiteY21" fmla="*/ 64049 h 2385381"/>
                  <a:gd name="connsiteX22" fmla="*/ 3492277 w 3586405"/>
                  <a:gd name="connsiteY22" fmla="*/ 795917 h 2385381"/>
                  <a:gd name="connsiteX23" fmla="*/ 3500776 w 3586405"/>
                  <a:gd name="connsiteY23" fmla="*/ 2368295 h 2385381"/>
                  <a:gd name="connsiteX24" fmla="*/ 5204 w 3586405"/>
                  <a:gd name="connsiteY24" fmla="*/ 2385381 h 2385381"/>
                  <a:gd name="connsiteX25" fmla="*/ 112 w 3586405"/>
                  <a:gd name="connsiteY25" fmla="*/ 1282296 h 2385381"/>
                  <a:gd name="connsiteX26" fmla="*/ 611223 w 3586405"/>
                  <a:gd name="connsiteY26" fmla="*/ 319340 h 2385381"/>
                  <a:gd name="connsiteX27" fmla="*/ 686952 w 3586405"/>
                  <a:gd name="connsiteY27" fmla="*/ 376135 h 2385381"/>
                  <a:gd name="connsiteX28" fmla="*/ 1007653 w 3586405"/>
                  <a:gd name="connsiteY28" fmla="*/ 72661 h 2385381"/>
                  <a:gd name="connsiteX0" fmla="*/ 25880 w 3586405"/>
                  <a:gd name="connsiteY0" fmla="*/ 2160774 h 2385381"/>
                  <a:gd name="connsiteX1" fmla="*/ 21134 w 3586405"/>
                  <a:gd name="connsiteY1" fmla="*/ 2330312 h 2385381"/>
                  <a:gd name="connsiteX2" fmla="*/ 291076 w 3586405"/>
                  <a:gd name="connsiteY2" fmla="*/ 2325546 h 2385381"/>
                  <a:gd name="connsiteX3" fmla="*/ 291075 w 3586405"/>
                  <a:gd name="connsiteY3" fmla="*/ 2146472 h 2385381"/>
                  <a:gd name="connsiteX4" fmla="*/ 25880 w 3586405"/>
                  <a:gd name="connsiteY4" fmla="*/ 2160774 h 2385381"/>
                  <a:gd name="connsiteX5" fmla="*/ 2025582 w 3586405"/>
                  <a:gd name="connsiteY5" fmla="*/ 2125126 h 2385381"/>
                  <a:gd name="connsiteX6" fmla="*/ 2006601 w 3586405"/>
                  <a:gd name="connsiteY6" fmla="*/ 2320843 h 2385381"/>
                  <a:gd name="connsiteX7" fmla="*/ 2308750 w 3586405"/>
                  <a:gd name="connsiteY7" fmla="*/ 2306539 h 2385381"/>
                  <a:gd name="connsiteX8" fmla="*/ 2308751 w 3586405"/>
                  <a:gd name="connsiteY8" fmla="*/ 2125127 h 2385381"/>
                  <a:gd name="connsiteX9" fmla="*/ 2025582 w 3586405"/>
                  <a:gd name="connsiteY9" fmla="*/ 2125126 h 2385381"/>
                  <a:gd name="connsiteX10" fmla="*/ 990052 w 3586405"/>
                  <a:gd name="connsiteY10" fmla="*/ 2142214 h 2385381"/>
                  <a:gd name="connsiteX11" fmla="*/ 1002924 w 3586405"/>
                  <a:gd name="connsiteY11" fmla="*/ 2328395 h 2385381"/>
                  <a:gd name="connsiteX12" fmla="*/ 1281347 w 3586405"/>
                  <a:gd name="connsiteY12" fmla="*/ 2328395 h 2385381"/>
                  <a:gd name="connsiteX13" fmla="*/ 1281347 w 3586405"/>
                  <a:gd name="connsiteY13" fmla="*/ 2136074 h 2385381"/>
                  <a:gd name="connsiteX14" fmla="*/ 990052 w 3586405"/>
                  <a:gd name="connsiteY14" fmla="*/ 2142214 h 2385381"/>
                  <a:gd name="connsiteX15" fmla="*/ 3012312 w 3586405"/>
                  <a:gd name="connsiteY15" fmla="*/ 2123370 h 2385381"/>
                  <a:gd name="connsiteX16" fmla="*/ 3010946 w 3586405"/>
                  <a:gd name="connsiteY16" fmla="*/ 2317061 h 2385381"/>
                  <a:gd name="connsiteX17" fmla="*/ 3327331 w 3586405"/>
                  <a:gd name="connsiteY17" fmla="*/ 2312293 h 2385381"/>
                  <a:gd name="connsiteX18" fmla="*/ 3317841 w 3586405"/>
                  <a:gd name="connsiteY18" fmla="*/ 2124741 h 2385381"/>
                  <a:gd name="connsiteX19" fmla="*/ 3012312 w 3586405"/>
                  <a:gd name="connsiteY19" fmla="*/ 2123370 h 2385381"/>
                  <a:gd name="connsiteX20" fmla="*/ 1007653 w 3586405"/>
                  <a:gd name="connsiteY20" fmla="*/ 72661 h 2385381"/>
                  <a:gd name="connsiteX21" fmla="*/ 3370959 w 3586405"/>
                  <a:gd name="connsiteY21" fmla="*/ 64049 h 2385381"/>
                  <a:gd name="connsiteX22" fmla="*/ 3492277 w 3586405"/>
                  <a:gd name="connsiteY22" fmla="*/ 795917 h 2385381"/>
                  <a:gd name="connsiteX23" fmla="*/ 3500776 w 3586405"/>
                  <a:gd name="connsiteY23" fmla="*/ 2368295 h 2385381"/>
                  <a:gd name="connsiteX24" fmla="*/ 5204 w 3586405"/>
                  <a:gd name="connsiteY24" fmla="*/ 2385381 h 2385381"/>
                  <a:gd name="connsiteX25" fmla="*/ 112 w 3586405"/>
                  <a:gd name="connsiteY25" fmla="*/ 1282296 h 2385381"/>
                  <a:gd name="connsiteX26" fmla="*/ 611223 w 3586405"/>
                  <a:gd name="connsiteY26" fmla="*/ 319340 h 2385381"/>
                  <a:gd name="connsiteX27" fmla="*/ 1007653 w 3586405"/>
                  <a:gd name="connsiteY27" fmla="*/ 72661 h 2385381"/>
                  <a:gd name="connsiteX0" fmla="*/ 25880 w 3586405"/>
                  <a:gd name="connsiteY0" fmla="*/ 2120169 h 2344776"/>
                  <a:gd name="connsiteX1" fmla="*/ 21134 w 3586405"/>
                  <a:gd name="connsiteY1" fmla="*/ 2289707 h 2344776"/>
                  <a:gd name="connsiteX2" fmla="*/ 291076 w 3586405"/>
                  <a:gd name="connsiteY2" fmla="*/ 2284941 h 2344776"/>
                  <a:gd name="connsiteX3" fmla="*/ 291075 w 3586405"/>
                  <a:gd name="connsiteY3" fmla="*/ 2105867 h 2344776"/>
                  <a:gd name="connsiteX4" fmla="*/ 25880 w 3586405"/>
                  <a:gd name="connsiteY4" fmla="*/ 2120169 h 2344776"/>
                  <a:gd name="connsiteX5" fmla="*/ 2025582 w 3586405"/>
                  <a:gd name="connsiteY5" fmla="*/ 2084521 h 2344776"/>
                  <a:gd name="connsiteX6" fmla="*/ 2006601 w 3586405"/>
                  <a:gd name="connsiteY6" fmla="*/ 2280238 h 2344776"/>
                  <a:gd name="connsiteX7" fmla="*/ 2308750 w 3586405"/>
                  <a:gd name="connsiteY7" fmla="*/ 2265934 h 2344776"/>
                  <a:gd name="connsiteX8" fmla="*/ 2308751 w 3586405"/>
                  <a:gd name="connsiteY8" fmla="*/ 2084522 h 2344776"/>
                  <a:gd name="connsiteX9" fmla="*/ 2025582 w 3586405"/>
                  <a:gd name="connsiteY9" fmla="*/ 2084521 h 2344776"/>
                  <a:gd name="connsiteX10" fmla="*/ 990052 w 3586405"/>
                  <a:gd name="connsiteY10" fmla="*/ 2101609 h 2344776"/>
                  <a:gd name="connsiteX11" fmla="*/ 1002924 w 3586405"/>
                  <a:gd name="connsiteY11" fmla="*/ 2287790 h 2344776"/>
                  <a:gd name="connsiteX12" fmla="*/ 1281347 w 3586405"/>
                  <a:gd name="connsiteY12" fmla="*/ 2287790 h 2344776"/>
                  <a:gd name="connsiteX13" fmla="*/ 1281347 w 3586405"/>
                  <a:gd name="connsiteY13" fmla="*/ 2095469 h 2344776"/>
                  <a:gd name="connsiteX14" fmla="*/ 990052 w 3586405"/>
                  <a:gd name="connsiteY14" fmla="*/ 2101609 h 2344776"/>
                  <a:gd name="connsiteX15" fmla="*/ 3012312 w 3586405"/>
                  <a:gd name="connsiteY15" fmla="*/ 2082765 h 2344776"/>
                  <a:gd name="connsiteX16" fmla="*/ 3010946 w 3586405"/>
                  <a:gd name="connsiteY16" fmla="*/ 2276456 h 2344776"/>
                  <a:gd name="connsiteX17" fmla="*/ 3327331 w 3586405"/>
                  <a:gd name="connsiteY17" fmla="*/ 2271688 h 2344776"/>
                  <a:gd name="connsiteX18" fmla="*/ 3317841 w 3586405"/>
                  <a:gd name="connsiteY18" fmla="*/ 2084136 h 2344776"/>
                  <a:gd name="connsiteX19" fmla="*/ 3012312 w 3586405"/>
                  <a:gd name="connsiteY19" fmla="*/ 2082765 h 2344776"/>
                  <a:gd name="connsiteX20" fmla="*/ 611223 w 3586405"/>
                  <a:gd name="connsiteY20" fmla="*/ 278735 h 2344776"/>
                  <a:gd name="connsiteX21" fmla="*/ 3370959 w 3586405"/>
                  <a:gd name="connsiteY21" fmla="*/ 23444 h 2344776"/>
                  <a:gd name="connsiteX22" fmla="*/ 3492277 w 3586405"/>
                  <a:gd name="connsiteY22" fmla="*/ 755312 h 2344776"/>
                  <a:gd name="connsiteX23" fmla="*/ 3500776 w 3586405"/>
                  <a:gd name="connsiteY23" fmla="*/ 2327690 h 2344776"/>
                  <a:gd name="connsiteX24" fmla="*/ 5204 w 3586405"/>
                  <a:gd name="connsiteY24" fmla="*/ 2344776 h 2344776"/>
                  <a:gd name="connsiteX25" fmla="*/ 112 w 3586405"/>
                  <a:gd name="connsiteY25" fmla="*/ 1241691 h 2344776"/>
                  <a:gd name="connsiteX26" fmla="*/ 611223 w 3586405"/>
                  <a:gd name="connsiteY26" fmla="*/ 278735 h 2344776"/>
                  <a:gd name="connsiteX0" fmla="*/ 25880 w 3586405"/>
                  <a:gd name="connsiteY0" fmla="*/ 2096725 h 2321332"/>
                  <a:gd name="connsiteX1" fmla="*/ 21134 w 3586405"/>
                  <a:gd name="connsiteY1" fmla="*/ 2266263 h 2321332"/>
                  <a:gd name="connsiteX2" fmla="*/ 291076 w 3586405"/>
                  <a:gd name="connsiteY2" fmla="*/ 2261497 h 2321332"/>
                  <a:gd name="connsiteX3" fmla="*/ 291075 w 3586405"/>
                  <a:gd name="connsiteY3" fmla="*/ 2082423 h 2321332"/>
                  <a:gd name="connsiteX4" fmla="*/ 25880 w 3586405"/>
                  <a:gd name="connsiteY4" fmla="*/ 2096725 h 2321332"/>
                  <a:gd name="connsiteX5" fmla="*/ 2025582 w 3586405"/>
                  <a:gd name="connsiteY5" fmla="*/ 2061077 h 2321332"/>
                  <a:gd name="connsiteX6" fmla="*/ 2006601 w 3586405"/>
                  <a:gd name="connsiteY6" fmla="*/ 2256794 h 2321332"/>
                  <a:gd name="connsiteX7" fmla="*/ 2308750 w 3586405"/>
                  <a:gd name="connsiteY7" fmla="*/ 2242490 h 2321332"/>
                  <a:gd name="connsiteX8" fmla="*/ 2308751 w 3586405"/>
                  <a:gd name="connsiteY8" fmla="*/ 2061078 h 2321332"/>
                  <a:gd name="connsiteX9" fmla="*/ 2025582 w 3586405"/>
                  <a:gd name="connsiteY9" fmla="*/ 2061077 h 2321332"/>
                  <a:gd name="connsiteX10" fmla="*/ 990052 w 3586405"/>
                  <a:gd name="connsiteY10" fmla="*/ 2078165 h 2321332"/>
                  <a:gd name="connsiteX11" fmla="*/ 1002924 w 3586405"/>
                  <a:gd name="connsiteY11" fmla="*/ 2264346 h 2321332"/>
                  <a:gd name="connsiteX12" fmla="*/ 1281347 w 3586405"/>
                  <a:gd name="connsiteY12" fmla="*/ 2264346 h 2321332"/>
                  <a:gd name="connsiteX13" fmla="*/ 1281347 w 3586405"/>
                  <a:gd name="connsiteY13" fmla="*/ 2072025 h 2321332"/>
                  <a:gd name="connsiteX14" fmla="*/ 990052 w 3586405"/>
                  <a:gd name="connsiteY14" fmla="*/ 2078165 h 2321332"/>
                  <a:gd name="connsiteX15" fmla="*/ 3012312 w 3586405"/>
                  <a:gd name="connsiteY15" fmla="*/ 2059321 h 2321332"/>
                  <a:gd name="connsiteX16" fmla="*/ 3010946 w 3586405"/>
                  <a:gd name="connsiteY16" fmla="*/ 2253012 h 2321332"/>
                  <a:gd name="connsiteX17" fmla="*/ 3327331 w 3586405"/>
                  <a:gd name="connsiteY17" fmla="*/ 2248244 h 2321332"/>
                  <a:gd name="connsiteX18" fmla="*/ 3317841 w 3586405"/>
                  <a:gd name="connsiteY18" fmla="*/ 2060692 h 2321332"/>
                  <a:gd name="connsiteX19" fmla="*/ 3012312 w 3586405"/>
                  <a:gd name="connsiteY19" fmla="*/ 2059321 h 2321332"/>
                  <a:gd name="connsiteX20" fmla="*/ 112 w 3586405"/>
                  <a:gd name="connsiteY20" fmla="*/ 1218247 h 2321332"/>
                  <a:gd name="connsiteX21" fmla="*/ 3370959 w 3586405"/>
                  <a:gd name="connsiteY21" fmla="*/ 0 h 2321332"/>
                  <a:gd name="connsiteX22" fmla="*/ 3492277 w 3586405"/>
                  <a:gd name="connsiteY22" fmla="*/ 731868 h 2321332"/>
                  <a:gd name="connsiteX23" fmla="*/ 3500776 w 3586405"/>
                  <a:gd name="connsiteY23" fmla="*/ 2304246 h 2321332"/>
                  <a:gd name="connsiteX24" fmla="*/ 5204 w 3586405"/>
                  <a:gd name="connsiteY24" fmla="*/ 2321332 h 2321332"/>
                  <a:gd name="connsiteX25" fmla="*/ 112 w 3586405"/>
                  <a:gd name="connsiteY25" fmla="*/ 1218247 h 2321332"/>
                  <a:gd name="connsiteX0" fmla="*/ 25880 w 3505897"/>
                  <a:gd name="connsiteY0" fmla="*/ 1410143 h 1634750"/>
                  <a:gd name="connsiteX1" fmla="*/ 21134 w 3505897"/>
                  <a:gd name="connsiteY1" fmla="*/ 1579681 h 1634750"/>
                  <a:gd name="connsiteX2" fmla="*/ 291076 w 3505897"/>
                  <a:gd name="connsiteY2" fmla="*/ 1574915 h 1634750"/>
                  <a:gd name="connsiteX3" fmla="*/ 291075 w 3505897"/>
                  <a:gd name="connsiteY3" fmla="*/ 1395841 h 1634750"/>
                  <a:gd name="connsiteX4" fmla="*/ 25880 w 3505897"/>
                  <a:gd name="connsiteY4" fmla="*/ 1410143 h 1634750"/>
                  <a:gd name="connsiteX5" fmla="*/ 2025582 w 3505897"/>
                  <a:gd name="connsiteY5" fmla="*/ 1374495 h 1634750"/>
                  <a:gd name="connsiteX6" fmla="*/ 2006601 w 3505897"/>
                  <a:gd name="connsiteY6" fmla="*/ 1570212 h 1634750"/>
                  <a:gd name="connsiteX7" fmla="*/ 2308750 w 3505897"/>
                  <a:gd name="connsiteY7" fmla="*/ 1555908 h 1634750"/>
                  <a:gd name="connsiteX8" fmla="*/ 2308751 w 3505897"/>
                  <a:gd name="connsiteY8" fmla="*/ 1374496 h 1634750"/>
                  <a:gd name="connsiteX9" fmla="*/ 2025582 w 3505897"/>
                  <a:gd name="connsiteY9" fmla="*/ 1374495 h 1634750"/>
                  <a:gd name="connsiteX10" fmla="*/ 990052 w 3505897"/>
                  <a:gd name="connsiteY10" fmla="*/ 1391583 h 1634750"/>
                  <a:gd name="connsiteX11" fmla="*/ 1002924 w 3505897"/>
                  <a:gd name="connsiteY11" fmla="*/ 1577764 h 1634750"/>
                  <a:gd name="connsiteX12" fmla="*/ 1281347 w 3505897"/>
                  <a:gd name="connsiteY12" fmla="*/ 1577764 h 1634750"/>
                  <a:gd name="connsiteX13" fmla="*/ 1281347 w 3505897"/>
                  <a:gd name="connsiteY13" fmla="*/ 1385443 h 1634750"/>
                  <a:gd name="connsiteX14" fmla="*/ 990052 w 3505897"/>
                  <a:gd name="connsiteY14" fmla="*/ 1391583 h 1634750"/>
                  <a:gd name="connsiteX15" fmla="*/ 3012312 w 3505897"/>
                  <a:gd name="connsiteY15" fmla="*/ 1372739 h 1634750"/>
                  <a:gd name="connsiteX16" fmla="*/ 3010946 w 3505897"/>
                  <a:gd name="connsiteY16" fmla="*/ 1566430 h 1634750"/>
                  <a:gd name="connsiteX17" fmla="*/ 3327331 w 3505897"/>
                  <a:gd name="connsiteY17" fmla="*/ 1561662 h 1634750"/>
                  <a:gd name="connsiteX18" fmla="*/ 3317841 w 3505897"/>
                  <a:gd name="connsiteY18" fmla="*/ 1374110 h 1634750"/>
                  <a:gd name="connsiteX19" fmla="*/ 3012312 w 3505897"/>
                  <a:gd name="connsiteY19" fmla="*/ 1372739 h 1634750"/>
                  <a:gd name="connsiteX20" fmla="*/ 112 w 3505897"/>
                  <a:gd name="connsiteY20" fmla="*/ 531665 h 1634750"/>
                  <a:gd name="connsiteX21" fmla="*/ 3492277 w 3505897"/>
                  <a:gd name="connsiteY21" fmla="*/ 45286 h 1634750"/>
                  <a:gd name="connsiteX22" fmla="*/ 3500776 w 3505897"/>
                  <a:gd name="connsiteY22" fmla="*/ 1617664 h 1634750"/>
                  <a:gd name="connsiteX23" fmla="*/ 5204 w 3505897"/>
                  <a:gd name="connsiteY23" fmla="*/ 1634750 h 1634750"/>
                  <a:gd name="connsiteX24" fmla="*/ 112 w 3505897"/>
                  <a:gd name="connsiteY24" fmla="*/ 531665 h 1634750"/>
                  <a:gd name="connsiteX0" fmla="*/ 25880 w 3509725"/>
                  <a:gd name="connsiteY0" fmla="*/ 1090273 h 1314880"/>
                  <a:gd name="connsiteX1" fmla="*/ 21134 w 3509725"/>
                  <a:gd name="connsiteY1" fmla="*/ 1259811 h 1314880"/>
                  <a:gd name="connsiteX2" fmla="*/ 291076 w 3509725"/>
                  <a:gd name="connsiteY2" fmla="*/ 1255045 h 1314880"/>
                  <a:gd name="connsiteX3" fmla="*/ 291075 w 3509725"/>
                  <a:gd name="connsiteY3" fmla="*/ 1075971 h 1314880"/>
                  <a:gd name="connsiteX4" fmla="*/ 25880 w 3509725"/>
                  <a:gd name="connsiteY4" fmla="*/ 1090273 h 1314880"/>
                  <a:gd name="connsiteX5" fmla="*/ 2025582 w 3509725"/>
                  <a:gd name="connsiteY5" fmla="*/ 1054625 h 1314880"/>
                  <a:gd name="connsiteX6" fmla="*/ 2006601 w 3509725"/>
                  <a:gd name="connsiteY6" fmla="*/ 1250342 h 1314880"/>
                  <a:gd name="connsiteX7" fmla="*/ 2308750 w 3509725"/>
                  <a:gd name="connsiteY7" fmla="*/ 1236038 h 1314880"/>
                  <a:gd name="connsiteX8" fmla="*/ 2308751 w 3509725"/>
                  <a:gd name="connsiteY8" fmla="*/ 1054626 h 1314880"/>
                  <a:gd name="connsiteX9" fmla="*/ 2025582 w 3509725"/>
                  <a:gd name="connsiteY9" fmla="*/ 1054625 h 1314880"/>
                  <a:gd name="connsiteX10" fmla="*/ 990052 w 3509725"/>
                  <a:gd name="connsiteY10" fmla="*/ 1071713 h 1314880"/>
                  <a:gd name="connsiteX11" fmla="*/ 1002924 w 3509725"/>
                  <a:gd name="connsiteY11" fmla="*/ 1257894 h 1314880"/>
                  <a:gd name="connsiteX12" fmla="*/ 1281347 w 3509725"/>
                  <a:gd name="connsiteY12" fmla="*/ 1257894 h 1314880"/>
                  <a:gd name="connsiteX13" fmla="*/ 1281347 w 3509725"/>
                  <a:gd name="connsiteY13" fmla="*/ 1065573 h 1314880"/>
                  <a:gd name="connsiteX14" fmla="*/ 990052 w 3509725"/>
                  <a:gd name="connsiteY14" fmla="*/ 1071713 h 1314880"/>
                  <a:gd name="connsiteX15" fmla="*/ 3012312 w 3509725"/>
                  <a:gd name="connsiteY15" fmla="*/ 1052869 h 1314880"/>
                  <a:gd name="connsiteX16" fmla="*/ 3010946 w 3509725"/>
                  <a:gd name="connsiteY16" fmla="*/ 1246560 h 1314880"/>
                  <a:gd name="connsiteX17" fmla="*/ 3327331 w 3509725"/>
                  <a:gd name="connsiteY17" fmla="*/ 1241792 h 1314880"/>
                  <a:gd name="connsiteX18" fmla="*/ 3317841 w 3509725"/>
                  <a:gd name="connsiteY18" fmla="*/ 1054240 h 1314880"/>
                  <a:gd name="connsiteX19" fmla="*/ 3012312 w 3509725"/>
                  <a:gd name="connsiteY19" fmla="*/ 1052869 h 1314880"/>
                  <a:gd name="connsiteX20" fmla="*/ 112 w 3509725"/>
                  <a:gd name="connsiteY20" fmla="*/ 211795 h 1314880"/>
                  <a:gd name="connsiteX21" fmla="*/ 3506514 w 3509725"/>
                  <a:gd name="connsiteY21" fmla="*/ 125905 h 1314880"/>
                  <a:gd name="connsiteX22" fmla="*/ 3500776 w 3509725"/>
                  <a:gd name="connsiteY22" fmla="*/ 1297794 h 1314880"/>
                  <a:gd name="connsiteX23" fmla="*/ 5204 w 3509725"/>
                  <a:gd name="connsiteY23" fmla="*/ 1314880 h 1314880"/>
                  <a:gd name="connsiteX24" fmla="*/ 112 w 3509725"/>
                  <a:gd name="connsiteY24" fmla="*/ 211795 h 1314880"/>
                  <a:gd name="connsiteX0" fmla="*/ 25880 w 3509725"/>
                  <a:gd name="connsiteY0" fmla="*/ 1019076 h 1243683"/>
                  <a:gd name="connsiteX1" fmla="*/ 21134 w 3509725"/>
                  <a:gd name="connsiteY1" fmla="*/ 1188614 h 1243683"/>
                  <a:gd name="connsiteX2" fmla="*/ 291076 w 3509725"/>
                  <a:gd name="connsiteY2" fmla="*/ 1183848 h 1243683"/>
                  <a:gd name="connsiteX3" fmla="*/ 291075 w 3509725"/>
                  <a:gd name="connsiteY3" fmla="*/ 1004774 h 1243683"/>
                  <a:gd name="connsiteX4" fmla="*/ 25880 w 3509725"/>
                  <a:gd name="connsiteY4" fmla="*/ 1019076 h 1243683"/>
                  <a:gd name="connsiteX5" fmla="*/ 2025582 w 3509725"/>
                  <a:gd name="connsiteY5" fmla="*/ 983428 h 1243683"/>
                  <a:gd name="connsiteX6" fmla="*/ 2006601 w 3509725"/>
                  <a:gd name="connsiteY6" fmla="*/ 1179145 h 1243683"/>
                  <a:gd name="connsiteX7" fmla="*/ 2308750 w 3509725"/>
                  <a:gd name="connsiteY7" fmla="*/ 1164841 h 1243683"/>
                  <a:gd name="connsiteX8" fmla="*/ 2308751 w 3509725"/>
                  <a:gd name="connsiteY8" fmla="*/ 983429 h 1243683"/>
                  <a:gd name="connsiteX9" fmla="*/ 2025582 w 3509725"/>
                  <a:gd name="connsiteY9" fmla="*/ 983428 h 1243683"/>
                  <a:gd name="connsiteX10" fmla="*/ 990052 w 3509725"/>
                  <a:gd name="connsiteY10" fmla="*/ 1000516 h 1243683"/>
                  <a:gd name="connsiteX11" fmla="*/ 1002924 w 3509725"/>
                  <a:gd name="connsiteY11" fmla="*/ 1186697 h 1243683"/>
                  <a:gd name="connsiteX12" fmla="*/ 1281347 w 3509725"/>
                  <a:gd name="connsiteY12" fmla="*/ 1186697 h 1243683"/>
                  <a:gd name="connsiteX13" fmla="*/ 1281347 w 3509725"/>
                  <a:gd name="connsiteY13" fmla="*/ 994376 h 1243683"/>
                  <a:gd name="connsiteX14" fmla="*/ 990052 w 3509725"/>
                  <a:gd name="connsiteY14" fmla="*/ 1000516 h 1243683"/>
                  <a:gd name="connsiteX15" fmla="*/ 3012312 w 3509725"/>
                  <a:gd name="connsiteY15" fmla="*/ 981672 h 1243683"/>
                  <a:gd name="connsiteX16" fmla="*/ 3010946 w 3509725"/>
                  <a:gd name="connsiteY16" fmla="*/ 1175363 h 1243683"/>
                  <a:gd name="connsiteX17" fmla="*/ 3327331 w 3509725"/>
                  <a:gd name="connsiteY17" fmla="*/ 1170595 h 1243683"/>
                  <a:gd name="connsiteX18" fmla="*/ 3317841 w 3509725"/>
                  <a:gd name="connsiteY18" fmla="*/ 983043 h 1243683"/>
                  <a:gd name="connsiteX19" fmla="*/ 3012312 w 3509725"/>
                  <a:gd name="connsiteY19" fmla="*/ 981672 h 1243683"/>
                  <a:gd name="connsiteX20" fmla="*/ 112 w 3509725"/>
                  <a:gd name="connsiteY20" fmla="*/ 140598 h 1243683"/>
                  <a:gd name="connsiteX21" fmla="*/ 3506514 w 3509725"/>
                  <a:gd name="connsiteY21" fmla="*/ 54708 h 1243683"/>
                  <a:gd name="connsiteX22" fmla="*/ 3500776 w 3509725"/>
                  <a:gd name="connsiteY22" fmla="*/ 1226597 h 1243683"/>
                  <a:gd name="connsiteX23" fmla="*/ 5204 w 3509725"/>
                  <a:gd name="connsiteY23" fmla="*/ 1243683 h 1243683"/>
                  <a:gd name="connsiteX24" fmla="*/ 112 w 3509725"/>
                  <a:gd name="connsiteY24" fmla="*/ 140598 h 1243683"/>
                  <a:gd name="connsiteX0" fmla="*/ 25880 w 3507964"/>
                  <a:gd name="connsiteY0" fmla="*/ 1015628 h 1240235"/>
                  <a:gd name="connsiteX1" fmla="*/ 21134 w 3507964"/>
                  <a:gd name="connsiteY1" fmla="*/ 1185166 h 1240235"/>
                  <a:gd name="connsiteX2" fmla="*/ 291076 w 3507964"/>
                  <a:gd name="connsiteY2" fmla="*/ 1180400 h 1240235"/>
                  <a:gd name="connsiteX3" fmla="*/ 291075 w 3507964"/>
                  <a:gd name="connsiteY3" fmla="*/ 1001326 h 1240235"/>
                  <a:gd name="connsiteX4" fmla="*/ 25880 w 3507964"/>
                  <a:gd name="connsiteY4" fmla="*/ 1015628 h 1240235"/>
                  <a:gd name="connsiteX5" fmla="*/ 2025582 w 3507964"/>
                  <a:gd name="connsiteY5" fmla="*/ 979980 h 1240235"/>
                  <a:gd name="connsiteX6" fmla="*/ 2006601 w 3507964"/>
                  <a:gd name="connsiteY6" fmla="*/ 1175697 h 1240235"/>
                  <a:gd name="connsiteX7" fmla="*/ 2308750 w 3507964"/>
                  <a:gd name="connsiteY7" fmla="*/ 1161393 h 1240235"/>
                  <a:gd name="connsiteX8" fmla="*/ 2308751 w 3507964"/>
                  <a:gd name="connsiteY8" fmla="*/ 979981 h 1240235"/>
                  <a:gd name="connsiteX9" fmla="*/ 2025582 w 3507964"/>
                  <a:gd name="connsiteY9" fmla="*/ 979980 h 1240235"/>
                  <a:gd name="connsiteX10" fmla="*/ 990052 w 3507964"/>
                  <a:gd name="connsiteY10" fmla="*/ 997068 h 1240235"/>
                  <a:gd name="connsiteX11" fmla="*/ 1002924 w 3507964"/>
                  <a:gd name="connsiteY11" fmla="*/ 1183249 h 1240235"/>
                  <a:gd name="connsiteX12" fmla="*/ 1281347 w 3507964"/>
                  <a:gd name="connsiteY12" fmla="*/ 1183249 h 1240235"/>
                  <a:gd name="connsiteX13" fmla="*/ 1281347 w 3507964"/>
                  <a:gd name="connsiteY13" fmla="*/ 990928 h 1240235"/>
                  <a:gd name="connsiteX14" fmla="*/ 990052 w 3507964"/>
                  <a:gd name="connsiteY14" fmla="*/ 997068 h 1240235"/>
                  <a:gd name="connsiteX15" fmla="*/ 3012312 w 3507964"/>
                  <a:gd name="connsiteY15" fmla="*/ 978224 h 1240235"/>
                  <a:gd name="connsiteX16" fmla="*/ 3010946 w 3507964"/>
                  <a:gd name="connsiteY16" fmla="*/ 1171915 h 1240235"/>
                  <a:gd name="connsiteX17" fmla="*/ 3327331 w 3507964"/>
                  <a:gd name="connsiteY17" fmla="*/ 1167147 h 1240235"/>
                  <a:gd name="connsiteX18" fmla="*/ 3317841 w 3507964"/>
                  <a:gd name="connsiteY18" fmla="*/ 979595 h 1240235"/>
                  <a:gd name="connsiteX19" fmla="*/ 3012312 w 3507964"/>
                  <a:gd name="connsiteY19" fmla="*/ 978224 h 1240235"/>
                  <a:gd name="connsiteX20" fmla="*/ 112 w 3507964"/>
                  <a:gd name="connsiteY20" fmla="*/ 137150 h 1240235"/>
                  <a:gd name="connsiteX21" fmla="*/ 3501770 w 3507964"/>
                  <a:gd name="connsiteY21" fmla="*/ 60796 h 1240235"/>
                  <a:gd name="connsiteX22" fmla="*/ 3500776 w 3507964"/>
                  <a:gd name="connsiteY22" fmla="*/ 1223149 h 1240235"/>
                  <a:gd name="connsiteX23" fmla="*/ 5204 w 3507964"/>
                  <a:gd name="connsiteY23" fmla="*/ 1240235 h 1240235"/>
                  <a:gd name="connsiteX24" fmla="*/ 112 w 3507964"/>
                  <a:gd name="connsiteY24" fmla="*/ 137150 h 1240235"/>
                  <a:gd name="connsiteX0" fmla="*/ 25880 w 3507964"/>
                  <a:gd name="connsiteY0" fmla="*/ 1065789 h 1290396"/>
                  <a:gd name="connsiteX1" fmla="*/ 21134 w 3507964"/>
                  <a:gd name="connsiteY1" fmla="*/ 1235327 h 1290396"/>
                  <a:gd name="connsiteX2" fmla="*/ 291076 w 3507964"/>
                  <a:gd name="connsiteY2" fmla="*/ 1230561 h 1290396"/>
                  <a:gd name="connsiteX3" fmla="*/ 291075 w 3507964"/>
                  <a:gd name="connsiteY3" fmla="*/ 1051487 h 1290396"/>
                  <a:gd name="connsiteX4" fmla="*/ 25880 w 3507964"/>
                  <a:gd name="connsiteY4" fmla="*/ 1065789 h 1290396"/>
                  <a:gd name="connsiteX5" fmla="*/ 2025582 w 3507964"/>
                  <a:gd name="connsiteY5" fmla="*/ 1030141 h 1290396"/>
                  <a:gd name="connsiteX6" fmla="*/ 2006601 w 3507964"/>
                  <a:gd name="connsiteY6" fmla="*/ 1225858 h 1290396"/>
                  <a:gd name="connsiteX7" fmla="*/ 2308750 w 3507964"/>
                  <a:gd name="connsiteY7" fmla="*/ 1211554 h 1290396"/>
                  <a:gd name="connsiteX8" fmla="*/ 2308751 w 3507964"/>
                  <a:gd name="connsiteY8" fmla="*/ 1030142 h 1290396"/>
                  <a:gd name="connsiteX9" fmla="*/ 2025582 w 3507964"/>
                  <a:gd name="connsiteY9" fmla="*/ 1030141 h 1290396"/>
                  <a:gd name="connsiteX10" fmla="*/ 990052 w 3507964"/>
                  <a:gd name="connsiteY10" fmla="*/ 1047229 h 1290396"/>
                  <a:gd name="connsiteX11" fmla="*/ 1002924 w 3507964"/>
                  <a:gd name="connsiteY11" fmla="*/ 1233410 h 1290396"/>
                  <a:gd name="connsiteX12" fmla="*/ 1281347 w 3507964"/>
                  <a:gd name="connsiteY12" fmla="*/ 1233410 h 1290396"/>
                  <a:gd name="connsiteX13" fmla="*/ 1281347 w 3507964"/>
                  <a:gd name="connsiteY13" fmla="*/ 1041089 h 1290396"/>
                  <a:gd name="connsiteX14" fmla="*/ 990052 w 3507964"/>
                  <a:gd name="connsiteY14" fmla="*/ 1047229 h 1290396"/>
                  <a:gd name="connsiteX15" fmla="*/ 3012312 w 3507964"/>
                  <a:gd name="connsiteY15" fmla="*/ 1028385 h 1290396"/>
                  <a:gd name="connsiteX16" fmla="*/ 3010946 w 3507964"/>
                  <a:gd name="connsiteY16" fmla="*/ 1222076 h 1290396"/>
                  <a:gd name="connsiteX17" fmla="*/ 3327331 w 3507964"/>
                  <a:gd name="connsiteY17" fmla="*/ 1217308 h 1290396"/>
                  <a:gd name="connsiteX18" fmla="*/ 3317841 w 3507964"/>
                  <a:gd name="connsiteY18" fmla="*/ 1029756 h 1290396"/>
                  <a:gd name="connsiteX19" fmla="*/ 3012312 w 3507964"/>
                  <a:gd name="connsiteY19" fmla="*/ 1028385 h 1290396"/>
                  <a:gd name="connsiteX20" fmla="*/ 112 w 3507964"/>
                  <a:gd name="connsiteY20" fmla="*/ 115796 h 1290396"/>
                  <a:gd name="connsiteX21" fmla="*/ 3501770 w 3507964"/>
                  <a:gd name="connsiteY21" fmla="*/ 110957 h 1290396"/>
                  <a:gd name="connsiteX22" fmla="*/ 3500776 w 3507964"/>
                  <a:gd name="connsiteY22" fmla="*/ 1273310 h 1290396"/>
                  <a:gd name="connsiteX23" fmla="*/ 5204 w 3507964"/>
                  <a:gd name="connsiteY23" fmla="*/ 1290396 h 1290396"/>
                  <a:gd name="connsiteX24" fmla="*/ 112 w 3507964"/>
                  <a:gd name="connsiteY24" fmla="*/ 115796 h 1290396"/>
                  <a:gd name="connsiteX0" fmla="*/ 25880 w 3507964"/>
                  <a:gd name="connsiteY0" fmla="*/ 954832 h 1179439"/>
                  <a:gd name="connsiteX1" fmla="*/ 21134 w 3507964"/>
                  <a:gd name="connsiteY1" fmla="*/ 1124370 h 1179439"/>
                  <a:gd name="connsiteX2" fmla="*/ 291076 w 3507964"/>
                  <a:gd name="connsiteY2" fmla="*/ 1119604 h 1179439"/>
                  <a:gd name="connsiteX3" fmla="*/ 291075 w 3507964"/>
                  <a:gd name="connsiteY3" fmla="*/ 940530 h 1179439"/>
                  <a:gd name="connsiteX4" fmla="*/ 25880 w 3507964"/>
                  <a:gd name="connsiteY4" fmla="*/ 954832 h 1179439"/>
                  <a:gd name="connsiteX5" fmla="*/ 2025582 w 3507964"/>
                  <a:gd name="connsiteY5" fmla="*/ 919184 h 1179439"/>
                  <a:gd name="connsiteX6" fmla="*/ 2006601 w 3507964"/>
                  <a:gd name="connsiteY6" fmla="*/ 1114901 h 1179439"/>
                  <a:gd name="connsiteX7" fmla="*/ 2308750 w 3507964"/>
                  <a:gd name="connsiteY7" fmla="*/ 1100597 h 1179439"/>
                  <a:gd name="connsiteX8" fmla="*/ 2308751 w 3507964"/>
                  <a:gd name="connsiteY8" fmla="*/ 919185 h 1179439"/>
                  <a:gd name="connsiteX9" fmla="*/ 2025582 w 3507964"/>
                  <a:gd name="connsiteY9" fmla="*/ 919184 h 1179439"/>
                  <a:gd name="connsiteX10" fmla="*/ 990052 w 3507964"/>
                  <a:gd name="connsiteY10" fmla="*/ 936272 h 1179439"/>
                  <a:gd name="connsiteX11" fmla="*/ 1002924 w 3507964"/>
                  <a:gd name="connsiteY11" fmla="*/ 1122453 h 1179439"/>
                  <a:gd name="connsiteX12" fmla="*/ 1281347 w 3507964"/>
                  <a:gd name="connsiteY12" fmla="*/ 1122453 h 1179439"/>
                  <a:gd name="connsiteX13" fmla="*/ 1281347 w 3507964"/>
                  <a:gd name="connsiteY13" fmla="*/ 930132 h 1179439"/>
                  <a:gd name="connsiteX14" fmla="*/ 990052 w 3507964"/>
                  <a:gd name="connsiteY14" fmla="*/ 936272 h 1179439"/>
                  <a:gd name="connsiteX15" fmla="*/ 3012312 w 3507964"/>
                  <a:gd name="connsiteY15" fmla="*/ 917428 h 1179439"/>
                  <a:gd name="connsiteX16" fmla="*/ 3010946 w 3507964"/>
                  <a:gd name="connsiteY16" fmla="*/ 1111119 h 1179439"/>
                  <a:gd name="connsiteX17" fmla="*/ 3327331 w 3507964"/>
                  <a:gd name="connsiteY17" fmla="*/ 1106351 h 1179439"/>
                  <a:gd name="connsiteX18" fmla="*/ 3317841 w 3507964"/>
                  <a:gd name="connsiteY18" fmla="*/ 918799 h 1179439"/>
                  <a:gd name="connsiteX19" fmla="*/ 3012312 w 3507964"/>
                  <a:gd name="connsiteY19" fmla="*/ 917428 h 1179439"/>
                  <a:gd name="connsiteX20" fmla="*/ 112 w 3507964"/>
                  <a:gd name="connsiteY20" fmla="*/ 4839 h 1179439"/>
                  <a:gd name="connsiteX21" fmla="*/ 3501770 w 3507964"/>
                  <a:gd name="connsiteY21" fmla="*/ 0 h 1179439"/>
                  <a:gd name="connsiteX22" fmla="*/ 3500776 w 3507964"/>
                  <a:gd name="connsiteY22" fmla="*/ 1162353 h 1179439"/>
                  <a:gd name="connsiteX23" fmla="*/ 5204 w 3507964"/>
                  <a:gd name="connsiteY23" fmla="*/ 1179439 h 1179439"/>
                  <a:gd name="connsiteX24" fmla="*/ 112 w 3507964"/>
                  <a:gd name="connsiteY24" fmla="*/ 4839 h 1179439"/>
                  <a:gd name="connsiteX0" fmla="*/ 456017 w 3938101"/>
                  <a:gd name="connsiteY0" fmla="*/ 954832 h 1179439"/>
                  <a:gd name="connsiteX1" fmla="*/ 451271 w 3938101"/>
                  <a:gd name="connsiteY1" fmla="*/ 1124370 h 1179439"/>
                  <a:gd name="connsiteX2" fmla="*/ 721213 w 3938101"/>
                  <a:gd name="connsiteY2" fmla="*/ 1119604 h 1179439"/>
                  <a:gd name="connsiteX3" fmla="*/ 721212 w 3938101"/>
                  <a:gd name="connsiteY3" fmla="*/ 940530 h 1179439"/>
                  <a:gd name="connsiteX4" fmla="*/ 456017 w 3938101"/>
                  <a:gd name="connsiteY4" fmla="*/ 954832 h 1179439"/>
                  <a:gd name="connsiteX5" fmla="*/ 2455719 w 3938101"/>
                  <a:gd name="connsiteY5" fmla="*/ 919184 h 1179439"/>
                  <a:gd name="connsiteX6" fmla="*/ 2436738 w 3938101"/>
                  <a:gd name="connsiteY6" fmla="*/ 1114901 h 1179439"/>
                  <a:gd name="connsiteX7" fmla="*/ 2738887 w 3938101"/>
                  <a:gd name="connsiteY7" fmla="*/ 1100597 h 1179439"/>
                  <a:gd name="connsiteX8" fmla="*/ 2738888 w 3938101"/>
                  <a:gd name="connsiteY8" fmla="*/ 919185 h 1179439"/>
                  <a:gd name="connsiteX9" fmla="*/ 2455719 w 3938101"/>
                  <a:gd name="connsiteY9" fmla="*/ 919184 h 1179439"/>
                  <a:gd name="connsiteX10" fmla="*/ 1420189 w 3938101"/>
                  <a:gd name="connsiteY10" fmla="*/ 936272 h 1179439"/>
                  <a:gd name="connsiteX11" fmla="*/ 1433061 w 3938101"/>
                  <a:gd name="connsiteY11" fmla="*/ 1122453 h 1179439"/>
                  <a:gd name="connsiteX12" fmla="*/ 1711484 w 3938101"/>
                  <a:gd name="connsiteY12" fmla="*/ 1122453 h 1179439"/>
                  <a:gd name="connsiteX13" fmla="*/ 1711484 w 3938101"/>
                  <a:gd name="connsiteY13" fmla="*/ 930132 h 1179439"/>
                  <a:gd name="connsiteX14" fmla="*/ 1420189 w 3938101"/>
                  <a:gd name="connsiteY14" fmla="*/ 936272 h 1179439"/>
                  <a:gd name="connsiteX15" fmla="*/ 3442449 w 3938101"/>
                  <a:gd name="connsiteY15" fmla="*/ 917428 h 1179439"/>
                  <a:gd name="connsiteX16" fmla="*/ 3441083 w 3938101"/>
                  <a:gd name="connsiteY16" fmla="*/ 1111119 h 1179439"/>
                  <a:gd name="connsiteX17" fmla="*/ 3757468 w 3938101"/>
                  <a:gd name="connsiteY17" fmla="*/ 1106351 h 1179439"/>
                  <a:gd name="connsiteX18" fmla="*/ 3747978 w 3938101"/>
                  <a:gd name="connsiteY18" fmla="*/ 918799 h 1179439"/>
                  <a:gd name="connsiteX19" fmla="*/ 3442449 w 3938101"/>
                  <a:gd name="connsiteY19" fmla="*/ 917428 h 1179439"/>
                  <a:gd name="connsiteX20" fmla="*/ 2 w 3938101"/>
                  <a:gd name="connsiteY20" fmla="*/ 4839 h 1179439"/>
                  <a:gd name="connsiteX21" fmla="*/ 3931907 w 3938101"/>
                  <a:gd name="connsiteY21" fmla="*/ 0 h 1179439"/>
                  <a:gd name="connsiteX22" fmla="*/ 3930913 w 3938101"/>
                  <a:gd name="connsiteY22" fmla="*/ 1162353 h 1179439"/>
                  <a:gd name="connsiteX23" fmla="*/ 435341 w 3938101"/>
                  <a:gd name="connsiteY23" fmla="*/ 1179439 h 1179439"/>
                  <a:gd name="connsiteX24" fmla="*/ 2 w 3938101"/>
                  <a:gd name="connsiteY24" fmla="*/ 4839 h 1179439"/>
                  <a:gd name="connsiteX0" fmla="*/ 469904 w 3951988"/>
                  <a:gd name="connsiteY0" fmla="*/ 954832 h 1179439"/>
                  <a:gd name="connsiteX1" fmla="*/ 465158 w 3951988"/>
                  <a:gd name="connsiteY1" fmla="*/ 1124370 h 1179439"/>
                  <a:gd name="connsiteX2" fmla="*/ 735100 w 3951988"/>
                  <a:gd name="connsiteY2" fmla="*/ 1119604 h 1179439"/>
                  <a:gd name="connsiteX3" fmla="*/ 735099 w 3951988"/>
                  <a:gd name="connsiteY3" fmla="*/ 940530 h 1179439"/>
                  <a:gd name="connsiteX4" fmla="*/ 469904 w 3951988"/>
                  <a:gd name="connsiteY4" fmla="*/ 954832 h 1179439"/>
                  <a:gd name="connsiteX5" fmla="*/ 2469606 w 3951988"/>
                  <a:gd name="connsiteY5" fmla="*/ 919184 h 1179439"/>
                  <a:gd name="connsiteX6" fmla="*/ 2450625 w 3951988"/>
                  <a:gd name="connsiteY6" fmla="*/ 1114901 h 1179439"/>
                  <a:gd name="connsiteX7" fmla="*/ 2752774 w 3951988"/>
                  <a:gd name="connsiteY7" fmla="*/ 1100597 h 1179439"/>
                  <a:gd name="connsiteX8" fmla="*/ 2752775 w 3951988"/>
                  <a:gd name="connsiteY8" fmla="*/ 919185 h 1179439"/>
                  <a:gd name="connsiteX9" fmla="*/ 2469606 w 3951988"/>
                  <a:gd name="connsiteY9" fmla="*/ 919184 h 1179439"/>
                  <a:gd name="connsiteX10" fmla="*/ 1434076 w 3951988"/>
                  <a:gd name="connsiteY10" fmla="*/ 936272 h 1179439"/>
                  <a:gd name="connsiteX11" fmla="*/ 1446948 w 3951988"/>
                  <a:gd name="connsiteY11" fmla="*/ 1122453 h 1179439"/>
                  <a:gd name="connsiteX12" fmla="*/ 1725371 w 3951988"/>
                  <a:gd name="connsiteY12" fmla="*/ 1122453 h 1179439"/>
                  <a:gd name="connsiteX13" fmla="*/ 1725371 w 3951988"/>
                  <a:gd name="connsiteY13" fmla="*/ 930132 h 1179439"/>
                  <a:gd name="connsiteX14" fmla="*/ 1434076 w 3951988"/>
                  <a:gd name="connsiteY14" fmla="*/ 936272 h 1179439"/>
                  <a:gd name="connsiteX15" fmla="*/ 3456336 w 3951988"/>
                  <a:gd name="connsiteY15" fmla="*/ 917428 h 1179439"/>
                  <a:gd name="connsiteX16" fmla="*/ 3454970 w 3951988"/>
                  <a:gd name="connsiteY16" fmla="*/ 1111119 h 1179439"/>
                  <a:gd name="connsiteX17" fmla="*/ 3771355 w 3951988"/>
                  <a:gd name="connsiteY17" fmla="*/ 1106351 h 1179439"/>
                  <a:gd name="connsiteX18" fmla="*/ 3761865 w 3951988"/>
                  <a:gd name="connsiteY18" fmla="*/ 918799 h 1179439"/>
                  <a:gd name="connsiteX19" fmla="*/ 3456336 w 3951988"/>
                  <a:gd name="connsiteY19" fmla="*/ 917428 h 1179439"/>
                  <a:gd name="connsiteX20" fmla="*/ 13889 w 3951988"/>
                  <a:gd name="connsiteY20" fmla="*/ 4839 h 1179439"/>
                  <a:gd name="connsiteX21" fmla="*/ 3945794 w 3951988"/>
                  <a:gd name="connsiteY21" fmla="*/ 0 h 1179439"/>
                  <a:gd name="connsiteX22" fmla="*/ 3944800 w 3951988"/>
                  <a:gd name="connsiteY22" fmla="*/ 1162353 h 1179439"/>
                  <a:gd name="connsiteX23" fmla="*/ 0 w 3951988"/>
                  <a:gd name="connsiteY23" fmla="*/ 1179439 h 1179439"/>
                  <a:gd name="connsiteX24" fmla="*/ 13889 w 3951988"/>
                  <a:gd name="connsiteY24" fmla="*/ 4839 h 1179439"/>
                  <a:gd name="connsiteX0" fmla="*/ 457250 w 3939334"/>
                  <a:gd name="connsiteY0" fmla="*/ 954832 h 1179439"/>
                  <a:gd name="connsiteX1" fmla="*/ 452504 w 3939334"/>
                  <a:gd name="connsiteY1" fmla="*/ 1124370 h 1179439"/>
                  <a:gd name="connsiteX2" fmla="*/ 722446 w 3939334"/>
                  <a:gd name="connsiteY2" fmla="*/ 1119604 h 1179439"/>
                  <a:gd name="connsiteX3" fmla="*/ 722445 w 3939334"/>
                  <a:gd name="connsiteY3" fmla="*/ 940530 h 1179439"/>
                  <a:gd name="connsiteX4" fmla="*/ 457250 w 3939334"/>
                  <a:gd name="connsiteY4" fmla="*/ 954832 h 1179439"/>
                  <a:gd name="connsiteX5" fmla="*/ 2456952 w 3939334"/>
                  <a:gd name="connsiteY5" fmla="*/ 919184 h 1179439"/>
                  <a:gd name="connsiteX6" fmla="*/ 2437971 w 3939334"/>
                  <a:gd name="connsiteY6" fmla="*/ 1114901 h 1179439"/>
                  <a:gd name="connsiteX7" fmla="*/ 2740120 w 3939334"/>
                  <a:gd name="connsiteY7" fmla="*/ 1100597 h 1179439"/>
                  <a:gd name="connsiteX8" fmla="*/ 2740121 w 3939334"/>
                  <a:gd name="connsiteY8" fmla="*/ 919185 h 1179439"/>
                  <a:gd name="connsiteX9" fmla="*/ 2456952 w 3939334"/>
                  <a:gd name="connsiteY9" fmla="*/ 919184 h 1179439"/>
                  <a:gd name="connsiteX10" fmla="*/ 1421422 w 3939334"/>
                  <a:gd name="connsiteY10" fmla="*/ 936272 h 1179439"/>
                  <a:gd name="connsiteX11" fmla="*/ 1434294 w 3939334"/>
                  <a:gd name="connsiteY11" fmla="*/ 1122453 h 1179439"/>
                  <a:gd name="connsiteX12" fmla="*/ 1712717 w 3939334"/>
                  <a:gd name="connsiteY12" fmla="*/ 1122453 h 1179439"/>
                  <a:gd name="connsiteX13" fmla="*/ 1712717 w 3939334"/>
                  <a:gd name="connsiteY13" fmla="*/ 930132 h 1179439"/>
                  <a:gd name="connsiteX14" fmla="*/ 1421422 w 3939334"/>
                  <a:gd name="connsiteY14" fmla="*/ 936272 h 1179439"/>
                  <a:gd name="connsiteX15" fmla="*/ 3443682 w 3939334"/>
                  <a:gd name="connsiteY15" fmla="*/ 917428 h 1179439"/>
                  <a:gd name="connsiteX16" fmla="*/ 3442316 w 3939334"/>
                  <a:gd name="connsiteY16" fmla="*/ 1111119 h 1179439"/>
                  <a:gd name="connsiteX17" fmla="*/ 3758701 w 3939334"/>
                  <a:gd name="connsiteY17" fmla="*/ 1106351 h 1179439"/>
                  <a:gd name="connsiteX18" fmla="*/ 3749211 w 3939334"/>
                  <a:gd name="connsiteY18" fmla="*/ 918799 h 1179439"/>
                  <a:gd name="connsiteX19" fmla="*/ 3443682 w 3939334"/>
                  <a:gd name="connsiteY19" fmla="*/ 917428 h 1179439"/>
                  <a:gd name="connsiteX20" fmla="*/ 1235 w 3939334"/>
                  <a:gd name="connsiteY20" fmla="*/ 4839 h 1179439"/>
                  <a:gd name="connsiteX21" fmla="*/ 3933140 w 3939334"/>
                  <a:gd name="connsiteY21" fmla="*/ 0 h 1179439"/>
                  <a:gd name="connsiteX22" fmla="*/ 3932146 w 3939334"/>
                  <a:gd name="connsiteY22" fmla="*/ 1162353 h 1179439"/>
                  <a:gd name="connsiteX23" fmla="*/ 0 w 3939334"/>
                  <a:gd name="connsiteY23" fmla="*/ 1179439 h 1179439"/>
                  <a:gd name="connsiteX24" fmla="*/ 1235 w 3939334"/>
                  <a:gd name="connsiteY24" fmla="*/ 4839 h 1179439"/>
                  <a:gd name="connsiteX0" fmla="*/ 456127 w 3938211"/>
                  <a:gd name="connsiteY0" fmla="*/ 954832 h 1179439"/>
                  <a:gd name="connsiteX1" fmla="*/ 451381 w 3938211"/>
                  <a:gd name="connsiteY1" fmla="*/ 1124370 h 1179439"/>
                  <a:gd name="connsiteX2" fmla="*/ 721323 w 3938211"/>
                  <a:gd name="connsiteY2" fmla="*/ 1119604 h 1179439"/>
                  <a:gd name="connsiteX3" fmla="*/ 721322 w 3938211"/>
                  <a:gd name="connsiteY3" fmla="*/ 940530 h 1179439"/>
                  <a:gd name="connsiteX4" fmla="*/ 456127 w 3938211"/>
                  <a:gd name="connsiteY4" fmla="*/ 954832 h 1179439"/>
                  <a:gd name="connsiteX5" fmla="*/ 2455829 w 3938211"/>
                  <a:gd name="connsiteY5" fmla="*/ 919184 h 1179439"/>
                  <a:gd name="connsiteX6" fmla="*/ 2436848 w 3938211"/>
                  <a:gd name="connsiteY6" fmla="*/ 1114901 h 1179439"/>
                  <a:gd name="connsiteX7" fmla="*/ 2738997 w 3938211"/>
                  <a:gd name="connsiteY7" fmla="*/ 1100597 h 1179439"/>
                  <a:gd name="connsiteX8" fmla="*/ 2738998 w 3938211"/>
                  <a:gd name="connsiteY8" fmla="*/ 919185 h 1179439"/>
                  <a:gd name="connsiteX9" fmla="*/ 2455829 w 3938211"/>
                  <a:gd name="connsiteY9" fmla="*/ 919184 h 1179439"/>
                  <a:gd name="connsiteX10" fmla="*/ 1420299 w 3938211"/>
                  <a:gd name="connsiteY10" fmla="*/ 936272 h 1179439"/>
                  <a:gd name="connsiteX11" fmla="*/ 1433171 w 3938211"/>
                  <a:gd name="connsiteY11" fmla="*/ 1122453 h 1179439"/>
                  <a:gd name="connsiteX12" fmla="*/ 1711594 w 3938211"/>
                  <a:gd name="connsiteY12" fmla="*/ 1122453 h 1179439"/>
                  <a:gd name="connsiteX13" fmla="*/ 1711594 w 3938211"/>
                  <a:gd name="connsiteY13" fmla="*/ 930132 h 1179439"/>
                  <a:gd name="connsiteX14" fmla="*/ 1420299 w 3938211"/>
                  <a:gd name="connsiteY14" fmla="*/ 936272 h 1179439"/>
                  <a:gd name="connsiteX15" fmla="*/ 3442559 w 3938211"/>
                  <a:gd name="connsiteY15" fmla="*/ 917428 h 1179439"/>
                  <a:gd name="connsiteX16" fmla="*/ 3441193 w 3938211"/>
                  <a:gd name="connsiteY16" fmla="*/ 1111119 h 1179439"/>
                  <a:gd name="connsiteX17" fmla="*/ 3757578 w 3938211"/>
                  <a:gd name="connsiteY17" fmla="*/ 1106351 h 1179439"/>
                  <a:gd name="connsiteX18" fmla="*/ 3748088 w 3938211"/>
                  <a:gd name="connsiteY18" fmla="*/ 918799 h 1179439"/>
                  <a:gd name="connsiteX19" fmla="*/ 3442559 w 3938211"/>
                  <a:gd name="connsiteY19" fmla="*/ 917428 h 1179439"/>
                  <a:gd name="connsiteX20" fmla="*/ 112 w 3938211"/>
                  <a:gd name="connsiteY20" fmla="*/ 4839 h 1179439"/>
                  <a:gd name="connsiteX21" fmla="*/ 3932017 w 3938211"/>
                  <a:gd name="connsiteY21" fmla="*/ 0 h 1179439"/>
                  <a:gd name="connsiteX22" fmla="*/ 3931023 w 3938211"/>
                  <a:gd name="connsiteY22" fmla="*/ 1162353 h 1179439"/>
                  <a:gd name="connsiteX23" fmla="*/ 5204 w 3938211"/>
                  <a:gd name="connsiteY23" fmla="*/ 1179439 h 1179439"/>
                  <a:gd name="connsiteX24" fmla="*/ 112 w 3938211"/>
                  <a:gd name="connsiteY24" fmla="*/ 4839 h 1179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938211" h="1179439">
                    <a:moveTo>
                      <a:pt x="456127" y="954832"/>
                    </a:moveTo>
                    <a:lnTo>
                      <a:pt x="451381" y="1124370"/>
                    </a:lnTo>
                    <a:lnTo>
                      <a:pt x="721323" y="1119604"/>
                    </a:lnTo>
                    <a:cubicBezTo>
                      <a:pt x="721323" y="1059913"/>
                      <a:pt x="721322" y="1000221"/>
                      <a:pt x="721322" y="940530"/>
                    </a:cubicBezTo>
                    <a:lnTo>
                      <a:pt x="456127" y="954832"/>
                    </a:lnTo>
                    <a:close/>
                    <a:moveTo>
                      <a:pt x="2455829" y="919184"/>
                    </a:moveTo>
                    <a:cubicBezTo>
                      <a:pt x="2455829" y="971709"/>
                      <a:pt x="2436848" y="1062376"/>
                      <a:pt x="2436848" y="1114901"/>
                    </a:cubicBezTo>
                    <a:lnTo>
                      <a:pt x="2738997" y="1100597"/>
                    </a:lnTo>
                    <a:cubicBezTo>
                      <a:pt x="2738997" y="1048072"/>
                      <a:pt x="2738998" y="971710"/>
                      <a:pt x="2738998" y="919185"/>
                    </a:cubicBezTo>
                    <a:lnTo>
                      <a:pt x="2455829" y="919184"/>
                    </a:lnTo>
                    <a:close/>
                    <a:moveTo>
                      <a:pt x="1420299" y="936272"/>
                    </a:moveTo>
                    <a:lnTo>
                      <a:pt x="1433171" y="1122453"/>
                    </a:lnTo>
                    <a:lnTo>
                      <a:pt x="1711594" y="1122453"/>
                    </a:lnTo>
                    <a:lnTo>
                      <a:pt x="1711594" y="930132"/>
                    </a:lnTo>
                    <a:cubicBezTo>
                      <a:pt x="1618786" y="930132"/>
                      <a:pt x="1513107" y="936272"/>
                      <a:pt x="1420299" y="936272"/>
                    </a:cubicBezTo>
                    <a:close/>
                    <a:moveTo>
                      <a:pt x="3442559" y="917428"/>
                    </a:moveTo>
                    <a:cubicBezTo>
                      <a:pt x="3443686" y="975635"/>
                      <a:pt x="3440066" y="1052912"/>
                      <a:pt x="3441193" y="1111119"/>
                    </a:cubicBezTo>
                    <a:lnTo>
                      <a:pt x="3757578" y="1106351"/>
                    </a:lnTo>
                    <a:lnTo>
                      <a:pt x="3748088" y="918799"/>
                    </a:lnTo>
                    <a:lnTo>
                      <a:pt x="3442559" y="917428"/>
                    </a:lnTo>
                    <a:close/>
                    <a:moveTo>
                      <a:pt x="112" y="4839"/>
                    </a:moveTo>
                    <a:lnTo>
                      <a:pt x="3932017" y="0"/>
                    </a:lnTo>
                    <a:cubicBezTo>
                      <a:pt x="3933312" y="378399"/>
                      <a:pt x="3945879" y="533202"/>
                      <a:pt x="3931023" y="1162353"/>
                    </a:cubicBezTo>
                    <a:cubicBezTo>
                      <a:pt x="3279907" y="1178825"/>
                      <a:pt x="657776" y="1174245"/>
                      <a:pt x="5204" y="1179439"/>
                    </a:cubicBezTo>
                    <a:cubicBezTo>
                      <a:pt x="6295" y="579856"/>
                      <a:pt x="-979" y="604422"/>
                      <a:pt x="112" y="4839"/>
                    </a:cubicBezTo>
                    <a:close/>
                  </a:path>
                </a:pathLst>
              </a:custGeom>
              <a:solidFill>
                <a:srgbClr val="FF3399">
                  <a:alpha val="40000"/>
                </a:srgbClr>
              </a:solidFill>
              <a:ln w="57150">
                <a:solidFill>
                  <a:schemeClr val="tx1">
                    <a:alpha val="50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23" name="フリーフォーム 98">
                <a:extLst>
                  <a:ext uri="{FF2B5EF4-FFF2-40B4-BE49-F238E27FC236}">
                    <a16:creationId xmlns:a16="http://schemas.microsoft.com/office/drawing/2014/main" id="{5BD1F4B7-4995-4C08-81BC-761F76D833C6}"/>
                  </a:ext>
                </a:extLst>
              </p:cNvPr>
              <p:cNvSpPr/>
              <p:nvPr/>
            </p:nvSpPr>
            <p:spPr>
              <a:xfrm>
                <a:off x="8825979" y="4092954"/>
                <a:ext cx="3099949" cy="1164176"/>
              </a:xfrm>
              <a:custGeom>
                <a:avLst/>
                <a:gdLst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229317 w 3078683"/>
                  <a:gd name="connsiteY3" fmla="*/ 2566078 h 2810276"/>
                  <a:gd name="connsiteX4" fmla="*/ 1229317 w 3078683"/>
                  <a:gd name="connsiteY4" fmla="*/ 2730331 h 2810276"/>
                  <a:gd name="connsiteX5" fmla="*/ 1489368 w 3078683"/>
                  <a:gd name="connsiteY5" fmla="*/ 2730331 h 2810276"/>
                  <a:gd name="connsiteX6" fmla="*/ 1489368 w 3078683"/>
                  <a:gd name="connsiteY6" fmla="*/ 2566078 h 2810276"/>
                  <a:gd name="connsiteX7" fmla="*/ 228603 w 3078683"/>
                  <a:gd name="connsiteY7" fmla="*/ 2566078 h 2810276"/>
                  <a:gd name="connsiteX8" fmla="*/ 228603 w 3078683"/>
                  <a:gd name="connsiteY8" fmla="*/ 2634782 h 2810276"/>
                  <a:gd name="connsiteX9" fmla="*/ 113787 w 3078683"/>
                  <a:gd name="connsiteY9" fmla="*/ 2634782 h 2810276"/>
                  <a:gd name="connsiteX10" fmla="*/ 113787 w 3078683"/>
                  <a:gd name="connsiteY10" fmla="*/ 2717396 h 2810276"/>
                  <a:gd name="connsiteX11" fmla="*/ 228603 w 3078683"/>
                  <a:gd name="connsiteY11" fmla="*/ 2717396 h 2810276"/>
                  <a:gd name="connsiteX12" fmla="*/ 228603 w 3078683"/>
                  <a:gd name="connsiteY12" fmla="*/ 2730331 h 2810276"/>
                  <a:gd name="connsiteX13" fmla="*/ 488654 w 3078683"/>
                  <a:gd name="connsiteY13" fmla="*/ 2730331 h 2810276"/>
                  <a:gd name="connsiteX14" fmla="*/ 488654 w 3078683"/>
                  <a:gd name="connsiteY14" fmla="*/ 2566078 h 2810276"/>
                  <a:gd name="connsiteX15" fmla="*/ 2257612 w 3078683"/>
                  <a:gd name="connsiteY15" fmla="*/ 2555656 h 2810276"/>
                  <a:gd name="connsiteX16" fmla="*/ 2257612 w 3078683"/>
                  <a:gd name="connsiteY16" fmla="*/ 2719909 h 2810276"/>
                  <a:gd name="connsiteX17" fmla="*/ 2517663 w 3078683"/>
                  <a:gd name="connsiteY17" fmla="*/ 2719909 h 2810276"/>
                  <a:gd name="connsiteX18" fmla="*/ 2517663 w 3078683"/>
                  <a:gd name="connsiteY18" fmla="*/ 2555656 h 2810276"/>
                  <a:gd name="connsiteX19" fmla="*/ 3075130 w 3078683"/>
                  <a:gd name="connsiteY19" fmla="*/ 0 h 2810276"/>
                  <a:gd name="connsiteX20" fmla="*/ 3067924 w 3078683"/>
                  <a:gd name="connsiteY20" fmla="*/ 2795932 h 2810276"/>
                  <a:gd name="connsiteX21" fmla="*/ 16604 w 3078683"/>
                  <a:gd name="connsiteY21" fmla="*/ 2810276 h 2810276"/>
                  <a:gd name="connsiteX22" fmla="*/ 0 w 3078683"/>
                  <a:gd name="connsiteY22" fmla="*/ 1314944 h 2810276"/>
                  <a:gd name="connsiteX23" fmla="*/ 186575 w 3078683"/>
                  <a:gd name="connsiteY23" fmla="*/ 1116355 h 2810276"/>
                  <a:gd name="connsiteX24" fmla="*/ 424361 w 3078683"/>
                  <a:gd name="connsiteY24" fmla="*/ 1351114 h 2810276"/>
                  <a:gd name="connsiteX25" fmla="*/ 841172 w 3078683"/>
                  <a:gd name="connsiteY25" fmla="*/ 965259 h 2810276"/>
                  <a:gd name="connsiteX26" fmla="*/ 825031 w 3078683"/>
                  <a:gd name="connsiteY26" fmla="*/ 906734 h 2810276"/>
                  <a:gd name="connsiteX27" fmla="*/ 1440775 w 3078683"/>
                  <a:gd name="connsiteY27" fmla="*/ 925441 h 2810276"/>
                  <a:gd name="connsiteX28" fmla="*/ 1440773 w 3078683"/>
                  <a:gd name="connsiteY28" fmla="*/ 216372 h 2810276"/>
                  <a:gd name="connsiteX29" fmla="*/ 1456037 w 3078683"/>
                  <a:gd name="connsiteY29" fmla="*/ 218244 h 2810276"/>
                  <a:gd name="connsiteX30" fmla="*/ 2892832 w 3078683"/>
                  <a:gd name="connsiteY30" fmla="*/ 217724 h 2810276"/>
                  <a:gd name="connsiteX31" fmla="*/ 2900640 w 3078683"/>
                  <a:gd name="connsiteY31" fmla="*/ 17407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57612 w 3078683"/>
                  <a:gd name="connsiteY18" fmla="*/ 2555656 h 2810276"/>
                  <a:gd name="connsiteX19" fmla="*/ 2176031 w 3078683"/>
                  <a:gd name="connsiteY19" fmla="*/ 2762903 h 2810276"/>
                  <a:gd name="connsiteX20" fmla="*/ 2517663 w 3078683"/>
                  <a:gd name="connsiteY20" fmla="*/ 2719909 h 2810276"/>
                  <a:gd name="connsiteX21" fmla="*/ 2517663 w 3078683"/>
                  <a:gd name="connsiteY21" fmla="*/ 2555656 h 2810276"/>
                  <a:gd name="connsiteX22" fmla="*/ 2257612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08663 w 3078683"/>
                  <a:gd name="connsiteY18" fmla="*/ 2555656 h 2810276"/>
                  <a:gd name="connsiteX19" fmla="*/ 2176031 w 3078683"/>
                  <a:gd name="connsiteY19" fmla="*/ 2762903 h 2810276"/>
                  <a:gd name="connsiteX20" fmla="*/ 2517663 w 3078683"/>
                  <a:gd name="connsiteY20" fmla="*/ 2719909 h 2810276"/>
                  <a:gd name="connsiteX21" fmla="*/ 2517663 w 3078683"/>
                  <a:gd name="connsiteY21" fmla="*/ 2555656 h 2810276"/>
                  <a:gd name="connsiteX22" fmla="*/ 2208663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08663 w 3078683"/>
                  <a:gd name="connsiteY18" fmla="*/ 2555656 h 2810276"/>
                  <a:gd name="connsiteX19" fmla="*/ 2176031 w 3078683"/>
                  <a:gd name="connsiteY19" fmla="*/ 2762903 h 2810276"/>
                  <a:gd name="connsiteX20" fmla="*/ 2517663 w 3078683"/>
                  <a:gd name="connsiteY20" fmla="*/ 2762903 h 2810276"/>
                  <a:gd name="connsiteX21" fmla="*/ 2517663 w 3078683"/>
                  <a:gd name="connsiteY21" fmla="*/ 2555656 h 2810276"/>
                  <a:gd name="connsiteX22" fmla="*/ 2208663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08663 w 3078683"/>
                  <a:gd name="connsiteY18" fmla="*/ 2555656 h 2810276"/>
                  <a:gd name="connsiteX19" fmla="*/ 2200506 w 3078683"/>
                  <a:gd name="connsiteY19" fmla="*/ 2745705 h 2810276"/>
                  <a:gd name="connsiteX20" fmla="*/ 2517663 w 3078683"/>
                  <a:gd name="connsiteY20" fmla="*/ 2762903 h 2810276"/>
                  <a:gd name="connsiteX21" fmla="*/ 2517663 w 3078683"/>
                  <a:gd name="connsiteY21" fmla="*/ 2555656 h 2810276"/>
                  <a:gd name="connsiteX22" fmla="*/ 2208663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08663 w 3078683"/>
                  <a:gd name="connsiteY18" fmla="*/ 2555656 h 2810276"/>
                  <a:gd name="connsiteX19" fmla="*/ 2200506 w 3078683"/>
                  <a:gd name="connsiteY19" fmla="*/ 2745705 h 2810276"/>
                  <a:gd name="connsiteX20" fmla="*/ 2517663 w 3078683"/>
                  <a:gd name="connsiteY20" fmla="*/ 2762903 h 2810276"/>
                  <a:gd name="connsiteX21" fmla="*/ 2501347 w 3078683"/>
                  <a:gd name="connsiteY21" fmla="*/ 2564254 h 2810276"/>
                  <a:gd name="connsiteX22" fmla="*/ 2208663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208663 w 3078683"/>
                  <a:gd name="connsiteY18" fmla="*/ 2555656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501347 w 3078683"/>
                  <a:gd name="connsiteY21" fmla="*/ 2564254 h 2810276"/>
                  <a:gd name="connsiteX22" fmla="*/ 2208663 w 3078683"/>
                  <a:gd name="connsiteY22" fmla="*/ 2555656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192346 w 3078683"/>
                  <a:gd name="connsiteY18" fmla="*/ 2590052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501347 w 3078683"/>
                  <a:gd name="connsiteY21" fmla="*/ 2564254 h 2810276"/>
                  <a:gd name="connsiteX22" fmla="*/ 2192346 w 3078683"/>
                  <a:gd name="connsiteY22" fmla="*/ 2590052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192346 w 3078683"/>
                  <a:gd name="connsiteY18" fmla="*/ 2590052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468495 w 3078683"/>
                  <a:gd name="connsiteY21" fmla="*/ 2564253 h 2810276"/>
                  <a:gd name="connsiteX22" fmla="*/ 2192346 w 3078683"/>
                  <a:gd name="connsiteY22" fmla="*/ 2590052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314944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192346 w 3078683"/>
                  <a:gd name="connsiteY18" fmla="*/ 2590052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468495 w 3078683"/>
                  <a:gd name="connsiteY21" fmla="*/ 2564253 h 2810276"/>
                  <a:gd name="connsiteX22" fmla="*/ 2192346 w 3078683"/>
                  <a:gd name="connsiteY22" fmla="*/ 2590052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642619 h 2810276"/>
                  <a:gd name="connsiteX27" fmla="*/ 186575 w 3078683"/>
                  <a:gd name="connsiteY27" fmla="*/ 1116355 h 2810276"/>
                  <a:gd name="connsiteX28" fmla="*/ 424361 w 3078683"/>
                  <a:gd name="connsiteY28" fmla="*/ 1351114 h 2810276"/>
                  <a:gd name="connsiteX29" fmla="*/ 841172 w 3078683"/>
                  <a:gd name="connsiteY29" fmla="*/ 965259 h 2810276"/>
                  <a:gd name="connsiteX30" fmla="*/ 825031 w 3078683"/>
                  <a:gd name="connsiteY30" fmla="*/ 906734 h 2810276"/>
                  <a:gd name="connsiteX31" fmla="*/ 1440775 w 3078683"/>
                  <a:gd name="connsiteY31" fmla="*/ 925441 h 2810276"/>
                  <a:gd name="connsiteX32" fmla="*/ 1440773 w 3078683"/>
                  <a:gd name="connsiteY32" fmla="*/ 216372 h 2810276"/>
                  <a:gd name="connsiteX33" fmla="*/ 1456037 w 3078683"/>
                  <a:gd name="connsiteY33" fmla="*/ 218244 h 2810276"/>
                  <a:gd name="connsiteX34" fmla="*/ 2892832 w 3078683"/>
                  <a:gd name="connsiteY34" fmla="*/ 217724 h 2810276"/>
                  <a:gd name="connsiteX35" fmla="*/ 2900640 w 3078683"/>
                  <a:gd name="connsiteY35" fmla="*/ 17407 h 2810276"/>
                  <a:gd name="connsiteX36" fmla="*/ 3075130 w 3078683"/>
                  <a:gd name="connsiteY36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192346 w 3078683"/>
                  <a:gd name="connsiteY18" fmla="*/ 2590052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468495 w 3078683"/>
                  <a:gd name="connsiteY21" fmla="*/ 2564253 h 2810276"/>
                  <a:gd name="connsiteX22" fmla="*/ 2192346 w 3078683"/>
                  <a:gd name="connsiteY22" fmla="*/ 2590052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642619 h 2810276"/>
                  <a:gd name="connsiteX27" fmla="*/ 424361 w 3078683"/>
                  <a:gd name="connsiteY27" fmla="*/ 1351114 h 2810276"/>
                  <a:gd name="connsiteX28" fmla="*/ 841172 w 3078683"/>
                  <a:gd name="connsiteY28" fmla="*/ 965259 h 2810276"/>
                  <a:gd name="connsiteX29" fmla="*/ 825031 w 3078683"/>
                  <a:gd name="connsiteY29" fmla="*/ 906734 h 2810276"/>
                  <a:gd name="connsiteX30" fmla="*/ 1440775 w 3078683"/>
                  <a:gd name="connsiteY30" fmla="*/ 925441 h 2810276"/>
                  <a:gd name="connsiteX31" fmla="*/ 1440773 w 3078683"/>
                  <a:gd name="connsiteY31" fmla="*/ 216372 h 2810276"/>
                  <a:gd name="connsiteX32" fmla="*/ 1456037 w 3078683"/>
                  <a:gd name="connsiteY32" fmla="*/ 218244 h 2810276"/>
                  <a:gd name="connsiteX33" fmla="*/ 2892832 w 3078683"/>
                  <a:gd name="connsiteY33" fmla="*/ 217724 h 2810276"/>
                  <a:gd name="connsiteX34" fmla="*/ 2900640 w 3078683"/>
                  <a:gd name="connsiteY34" fmla="*/ 17407 h 2810276"/>
                  <a:gd name="connsiteX35" fmla="*/ 3075130 w 3078683"/>
                  <a:gd name="connsiteY35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192346 w 3078683"/>
                  <a:gd name="connsiteY18" fmla="*/ 2590052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468495 w 3078683"/>
                  <a:gd name="connsiteY21" fmla="*/ 2564253 h 2810276"/>
                  <a:gd name="connsiteX22" fmla="*/ 2192346 w 3078683"/>
                  <a:gd name="connsiteY22" fmla="*/ 2590052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642619 h 2810276"/>
                  <a:gd name="connsiteX27" fmla="*/ 841172 w 3078683"/>
                  <a:gd name="connsiteY27" fmla="*/ 965259 h 2810276"/>
                  <a:gd name="connsiteX28" fmla="*/ 825031 w 3078683"/>
                  <a:gd name="connsiteY28" fmla="*/ 906734 h 2810276"/>
                  <a:gd name="connsiteX29" fmla="*/ 1440775 w 3078683"/>
                  <a:gd name="connsiteY29" fmla="*/ 925441 h 2810276"/>
                  <a:gd name="connsiteX30" fmla="*/ 1440773 w 3078683"/>
                  <a:gd name="connsiteY30" fmla="*/ 216372 h 2810276"/>
                  <a:gd name="connsiteX31" fmla="*/ 1456037 w 3078683"/>
                  <a:gd name="connsiteY31" fmla="*/ 218244 h 2810276"/>
                  <a:gd name="connsiteX32" fmla="*/ 2892832 w 3078683"/>
                  <a:gd name="connsiteY32" fmla="*/ 217724 h 2810276"/>
                  <a:gd name="connsiteX33" fmla="*/ 2900640 w 3078683"/>
                  <a:gd name="connsiteY33" fmla="*/ 17407 h 2810276"/>
                  <a:gd name="connsiteX34" fmla="*/ 3075130 w 3078683"/>
                  <a:gd name="connsiteY34" fmla="*/ 0 h 2810276"/>
                  <a:gd name="connsiteX0" fmla="*/ 1522051 w 3078683"/>
                  <a:gd name="connsiteY0" fmla="*/ 2722311 h 2962777"/>
                  <a:gd name="connsiteX1" fmla="*/ 1514318 w 3078683"/>
                  <a:gd name="connsiteY1" fmla="*/ 2726790 h 2962777"/>
                  <a:gd name="connsiteX2" fmla="*/ 1522051 w 3078683"/>
                  <a:gd name="connsiteY2" fmla="*/ 2726790 h 2962777"/>
                  <a:gd name="connsiteX3" fmla="*/ 1522051 w 3078683"/>
                  <a:gd name="connsiteY3" fmla="*/ 2722311 h 2962777"/>
                  <a:gd name="connsiteX4" fmla="*/ 1229317 w 3078683"/>
                  <a:gd name="connsiteY4" fmla="*/ 2718579 h 2962777"/>
                  <a:gd name="connsiteX5" fmla="*/ 1229317 w 3078683"/>
                  <a:gd name="connsiteY5" fmla="*/ 2882832 h 2962777"/>
                  <a:gd name="connsiteX6" fmla="*/ 1489368 w 3078683"/>
                  <a:gd name="connsiteY6" fmla="*/ 2882832 h 2962777"/>
                  <a:gd name="connsiteX7" fmla="*/ 1489368 w 3078683"/>
                  <a:gd name="connsiteY7" fmla="*/ 2718579 h 2962777"/>
                  <a:gd name="connsiteX8" fmla="*/ 1229317 w 3078683"/>
                  <a:gd name="connsiteY8" fmla="*/ 2718579 h 2962777"/>
                  <a:gd name="connsiteX9" fmla="*/ 228603 w 3078683"/>
                  <a:gd name="connsiteY9" fmla="*/ 2718579 h 2962777"/>
                  <a:gd name="connsiteX10" fmla="*/ 228603 w 3078683"/>
                  <a:gd name="connsiteY10" fmla="*/ 2787283 h 2962777"/>
                  <a:gd name="connsiteX11" fmla="*/ 113787 w 3078683"/>
                  <a:gd name="connsiteY11" fmla="*/ 2787283 h 2962777"/>
                  <a:gd name="connsiteX12" fmla="*/ 113787 w 3078683"/>
                  <a:gd name="connsiteY12" fmla="*/ 2869897 h 2962777"/>
                  <a:gd name="connsiteX13" fmla="*/ 228603 w 3078683"/>
                  <a:gd name="connsiteY13" fmla="*/ 2869897 h 2962777"/>
                  <a:gd name="connsiteX14" fmla="*/ 228603 w 3078683"/>
                  <a:gd name="connsiteY14" fmla="*/ 2882832 h 2962777"/>
                  <a:gd name="connsiteX15" fmla="*/ 488654 w 3078683"/>
                  <a:gd name="connsiteY15" fmla="*/ 2882832 h 2962777"/>
                  <a:gd name="connsiteX16" fmla="*/ 488654 w 3078683"/>
                  <a:gd name="connsiteY16" fmla="*/ 2718579 h 2962777"/>
                  <a:gd name="connsiteX17" fmla="*/ 228603 w 3078683"/>
                  <a:gd name="connsiteY17" fmla="*/ 2718579 h 2962777"/>
                  <a:gd name="connsiteX18" fmla="*/ 2192346 w 3078683"/>
                  <a:gd name="connsiteY18" fmla="*/ 2742553 h 2962777"/>
                  <a:gd name="connsiteX19" fmla="*/ 2200506 w 3078683"/>
                  <a:gd name="connsiteY19" fmla="*/ 2898206 h 2962777"/>
                  <a:gd name="connsiteX20" fmla="*/ 2460557 w 3078683"/>
                  <a:gd name="connsiteY20" fmla="*/ 2898206 h 2962777"/>
                  <a:gd name="connsiteX21" fmla="*/ 2468495 w 3078683"/>
                  <a:gd name="connsiteY21" fmla="*/ 2716754 h 2962777"/>
                  <a:gd name="connsiteX22" fmla="*/ 2192346 w 3078683"/>
                  <a:gd name="connsiteY22" fmla="*/ 2742553 h 2962777"/>
                  <a:gd name="connsiteX23" fmla="*/ 3075130 w 3078683"/>
                  <a:gd name="connsiteY23" fmla="*/ 152501 h 2962777"/>
                  <a:gd name="connsiteX24" fmla="*/ 3067924 w 3078683"/>
                  <a:gd name="connsiteY24" fmla="*/ 2948433 h 2962777"/>
                  <a:gd name="connsiteX25" fmla="*/ 16604 w 3078683"/>
                  <a:gd name="connsiteY25" fmla="*/ 2962777 h 2962777"/>
                  <a:gd name="connsiteX26" fmla="*/ 0 w 3078683"/>
                  <a:gd name="connsiteY26" fmla="*/ 1795120 h 2962777"/>
                  <a:gd name="connsiteX27" fmla="*/ 841172 w 3078683"/>
                  <a:gd name="connsiteY27" fmla="*/ 1117760 h 2962777"/>
                  <a:gd name="connsiteX28" fmla="*/ 825031 w 3078683"/>
                  <a:gd name="connsiteY28" fmla="*/ 1059235 h 2962777"/>
                  <a:gd name="connsiteX29" fmla="*/ 1440775 w 3078683"/>
                  <a:gd name="connsiteY29" fmla="*/ 1077942 h 2962777"/>
                  <a:gd name="connsiteX30" fmla="*/ 1440773 w 3078683"/>
                  <a:gd name="connsiteY30" fmla="*/ 368873 h 2962777"/>
                  <a:gd name="connsiteX31" fmla="*/ 1456037 w 3078683"/>
                  <a:gd name="connsiteY31" fmla="*/ 370745 h 2962777"/>
                  <a:gd name="connsiteX32" fmla="*/ 2892832 w 3078683"/>
                  <a:gd name="connsiteY32" fmla="*/ 370225 h 2962777"/>
                  <a:gd name="connsiteX33" fmla="*/ 3075130 w 3078683"/>
                  <a:gd name="connsiteY33" fmla="*/ 152501 h 2962777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192346 w 3078683"/>
                  <a:gd name="connsiteY18" fmla="*/ 2590052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468495 w 3078683"/>
                  <a:gd name="connsiteY21" fmla="*/ 2564253 h 2810276"/>
                  <a:gd name="connsiteX22" fmla="*/ 2192346 w 3078683"/>
                  <a:gd name="connsiteY22" fmla="*/ 2590052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642619 h 2810276"/>
                  <a:gd name="connsiteX27" fmla="*/ 841172 w 3078683"/>
                  <a:gd name="connsiteY27" fmla="*/ 965259 h 2810276"/>
                  <a:gd name="connsiteX28" fmla="*/ 825031 w 3078683"/>
                  <a:gd name="connsiteY28" fmla="*/ 906734 h 2810276"/>
                  <a:gd name="connsiteX29" fmla="*/ 1440775 w 3078683"/>
                  <a:gd name="connsiteY29" fmla="*/ 925441 h 2810276"/>
                  <a:gd name="connsiteX30" fmla="*/ 1440773 w 3078683"/>
                  <a:gd name="connsiteY30" fmla="*/ 216372 h 2810276"/>
                  <a:gd name="connsiteX31" fmla="*/ 1456037 w 3078683"/>
                  <a:gd name="connsiteY31" fmla="*/ 218244 h 2810276"/>
                  <a:gd name="connsiteX32" fmla="*/ 3075130 w 3078683"/>
                  <a:gd name="connsiteY32" fmla="*/ 0 h 281027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192346 w 3078683"/>
                  <a:gd name="connsiteY18" fmla="*/ 2590052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468495 w 3078683"/>
                  <a:gd name="connsiteY21" fmla="*/ 2564253 h 2810276"/>
                  <a:gd name="connsiteX22" fmla="*/ 2192346 w 3078683"/>
                  <a:gd name="connsiteY22" fmla="*/ 2590052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642619 h 2810276"/>
                  <a:gd name="connsiteX27" fmla="*/ 841172 w 3078683"/>
                  <a:gd name="connsiteY27" fmla="*/ 965259 h 2810276"/>
                  <a:gd name="connsiteX28" fmla="*/ 825031 w 3078683"/>
                  <a:gd name="connsiteY28" fmla="*/ 906734 h 2810276"/>
                  <a:gd name="connsiteX29" fmla="*/ 1440775 w 3078683"/>
                  <a:gd name="connsiteY29" fmla="*/ 925441 h 2810276"/>
                  <a:gd name="connsiteX30" fmla="*/ 1440773 w 3078683"/>
                  <a:gd name="connsiteY30" fmla="*/ 216372 h 2810276"/>
                  <a:gd name="connsiteX31" fmla="*/ 3075130 w 3078683"/>
                  <a:gd name="connsiteY31" fmla="*/ 0 h 2810276"/>
                  <a:gd name="connsiteX0" fmla="*/ 1522051 w 3078683"/>
                  <a:gd name="connsiteY0" fmla="*/ 2625750 h 2866216"/>
                  <a:gd name="connsiteX1" fmla="*/ 1514318 w 3078683"/>
                  <a:gd name="connsiteY1" fmla="*/ 2630229 h 2866216"/>
                  <a:gd name="connsiteX2" fmla="*/ 1522051 w 3078683"/>
                  <a:gd name="connsiteY2" fmla="*/ 2630229 h 2866216"/>
                  <a:gd name="connsiteX3" fmla="*/ 1522051 w 3078683"/>
                  <a:gd name="connsiteY3" fmla="*/ 2625750 h 2866216"/>
                  <a:gd name="connsiteX4" fmla="*/ 1229317 w 3078683"/>
                  <a:gd name="connsiteY4" fmla="*/ 2622018 h 2866216"/>
                  <a:gd name="connsiteX5" fmla="*/ 1229317 w 3078683"/>
                  <a:gd name="connsiteY5" fmla="*/ 2786271 h 2866216"/>
                  <a:gd name="connsiteX6" fmla="*/ 1489368 w 3078683"/>
                  <a:gd name="connsiteY6" fmla="*/ 2786271 h 2866216"/>
                  <a:gd name="connsiteX7" fmla="*/ 1489368 w 3078683"/>
                  <a:gd name="connsiteY7" fmla="*/ 2622018 h 2866216"/>
                  <a:gd name="connsiteX8" fmla="*/ 1229317 w 3078683"/>
                  <a:gd name="connsiteY8" fmla="*/ 2622018 h 2866216"/>
                  <a:gd name="connsiteX9" fmla="*/ 228603 w 3078683"/>
                  <a:gd name="connsiteY9" fmla="*/ 2622018 h 2866216"/>
                  <a:gd name="connsiteX10" fmla="*/ 228603 w 3078683"/>
                  <a:gd name="connsiteY10" fmla="*/ 2690722 h 2866216"/>
                  <a:gd name="connsiteX11" fmla="*/ 113787 w 3078683"/>
                  <a:gd name="connsiteY11" fmla="*/ 2690722 h 2866216"/>
                  <a:gd name="connsiteX12" fmla="*/ 113787 w 3078683"/>
                  <a:gd name="connsiteY12" fmla="*/ 2773336 h 2866216"/>
                  <a:gd name="connsiteX13" fmla="*/ 228603 w 3078683"/>
                  <a:gd name="connsiteY13" fmla="*/ 2773336 h 2866216"/>
                  <a:gd name="connsiteX14" fmla="*/ 228603 w 3078683"/>
                  <a:gd name="connsiteY14" fmla="*/ 2786271 h 2866216"/>
                  <a:gd name="connsiteX15" fmla="*/ 488654 w 3078683"/>
                  <a:gd name="connsiteY15" fmla="*/ 2786271 h 2866216"/>
                  <a:gd name="connsiteX16" fmla="*/ 488654 w 3078683"/>
                  <a:gd name="connsiteY16" fmla="*/ 2622018 h 2866216"/>
                  <a:gd name="connsiteX17" fmla="*/ 228603 w 3078683"/>
                  <a:gd name="connsiteY17" fmla="*/ 2622018 h 2866216"/>
                  <a:gd name="connsiteX18" fmla="*/ 2192346 w 3078683"/>
                  <a:gd name="connsiteY18" fmla="*/ 2645992 h 2866216"/>
                  <a:gd name="connsiteX19" fmla="*/ 2200506 w 3078683"/>
                  <a:gd name="connsiteY19" fmla="*/ 2801645 h 2866216"/>
                  <a:gd name="connsiteX20" fmla="*/ 2460557 w 3078683"/>
                  <a:gd name="connsiteY20" fmla="*/ 2801645 h 2866216"/>
                  <a:gd name="connsiteX21" fmla="*/ 2468495 w 3078683"/>
                  <a:gd name="connsiteY21" fmla="*/ 2620193 h 2866216"/>
                  <a:gd name="connsiteX22" fmla="*/ 2192346 w 3078683"/>
                  <a:gd name="connsiteY22" fmla="*/ 2645992 h 2866216"/>
                  <a:gd name="connsiteX23" fmla="*/ 3075130 w 3078683"/>
                  <a:gd name="connsiteY23" fmla="*/ 55940 h 2866216"/>
                  <a:gd name="connsiteX24" fmla="*/ 3067924 w 3078683"/>
                  <a:gd name="connsiteY24" fmla="*/ 2851872 h 2866216"/>
                  <a:gd name="connsiteX25" fmla="*/ 16604 w 3078683"/>
                  <a:gd name="connsiteY25" fmla="*/ 2866216 h 2866216"/>
                  <a:gd name="connsiteX26" fmla="*/ 0 w 3078683"/>
                  <a:gd name="connsiteY26" fmla="*/ 1698559 h 2866216"/>
                  <a:gd name="connsiteX27" fmla="*/ 841172 w 3078683"/>
                  <a:gd name="connsiteY27" fmla="*/ 1021199 h 2866216"/>
                  <a:gd name="connsiteX28" fmla="*/ 825031 w 3078683"/>
                  <a:gd name="connsiteY28" fmla="*/ 962674 h 2866216"/>
                  <a:gd name="connsiteX29" fmla="*/ 1440775 w 3078683"/>
                  <a:gd name="connsiteY29" fmla="*/ 981381 h 2866216"/>
                  <a:gd name="connsiteX30" fmla="*/ 3075130 w 3078683"/>
                  <a:gd name="connsiteY30" fmla="*/ 55940 h 2866216"/>
                  <a:gd name="connsiteX0" fmla="*/ 1522051 w 3078683"/>
                  <a:gd name="connsiteY0" fmla="*/ 2569810 h 2810276"/>
                  <a:gd name="connsiteX1" fmla="*/ 1514318 w 3078683"/>
                  <a:gd name="connsiteY1" fmla="*/ 2574289 h 2810276"/>
                  <a:gd name="connsiteX2" fmla="*/ 1522051 w 3078683"/>
                  <a:gd name="connsiteY2" fmla="*/ 2574289 h 2810276"/>
                  <a:gd name="connsiteX3" fmla="*/ 1522051 w 3078683"/>
                  <a:gd name="connsiteY3" fmla="*/ 2569810 h 2810276"/>
                  <a:gd name="connsiteX4" fmla="*/ 1229317 w 3078683"/>
                  <a:gd name="connsiteY4" fmla="*/ 2566078 h 2810276"/>
                  <a:gd name="connsiteX5" fmla="*/ 1229317 w 3078683"/>
                  <a:gd name="connsiteY5" fmla="*/ 2730331 h 2810276"/>
                  <a:gd name="connsiteX6" fmla="*/ 1489368 w 3078683"/>
                  <a:gd name="connsiteY6" fmla="*/ 2730331 h 2810276"/>
                  <a:gd name="connsiteX7" fmla="*/ 1489368 w 3078683"/>
                  <a:gd name="connsiteY7" fmla="*/ 2566078 h 2810276"/>
                  <a:gd name="connsiteX8" fmla="*/ 1229317 w 3078683"/>
                  <a:gd name="connsiteY8" fmla="*/ 2566078 h 2810276"/>
                  <a:gd name="connsiteX9" fmla="*/ 228603 w 3078683"/>
                  <a:gd name="connsiteY9" fmla="*/ 2566078 h 2810276"/>
                  <a:gd name="connsiteX10" fmla="*/ 228603 w 3078683"/>
                  <a:gd name="connsiteY10" fmla="*/ 2634782 h 2810276"/>
                  <a:gd name="connsiteX11" fmla="*/ 113787 w 3078683"/>
                  <a:gd name="connsiteY11" fmla="*/ 2634782 h 2810276"/>
                  <a:gd name="connsiteX12" fmla="*/ 113787 w 3078683"/>
                  <a:gd name="connsiteY12" fmla="*/ 2717396 h 2810276"/>
                  <a:gd name="connsiteX13" fmla="*/ 228603 w 3078683"/>
                  <a:gd name="connsiteY13" fmla="*/ 2717396 h 2810276"/>
                  <a:gd name="connsiteX14" fmla="*/ 228603 w 3078683"/>
                  <a:gd name="connsiteY14" fmla="*/ 2730331 h 2810276"/>
                  <a:gd name="connsiteX15" fmla="*/ 488654 w 3078683"/>
                  <a:gd name="connsiteY15" fmla="*/ 2730331 h 2810276"/>
                  <a:gd name="connsiteX16" fmla="*/ 488654 w 3078683"/>
                  <a:gd name="connsiteY16" fmla="*/ 2566078 h 2810276"/>
                  <a:gd name="connsiteX17" fmla="*/ 228603 w 3078683"/>
                  <a:gd name="connsiteY17" fmla="*/ 2566078 h 2810276"/>
                  <a:gd name="connsiteX18" fmla="*/ 2192346 w 3078683"/>
                  <a:gd name="connsiteY18" fmla="*/ 2590052 h 2810276"/>
                  <a:gd name="connsiteX19" fmla="*/ 2200506 w 3078683"/>
                  <a:gd name="connsiteY19" fmla="*/ 2745705 h 2810276"/>
                  <a:gd name="connsiteX20" fmla="*/ 2460557 w 3078683"/>
                  <a:gd name="connsiteY20" fmla="*/ 2745705 h 2810276"/>
                  <a:gd name="connsiteX21" fmla="*/ 2468495 w 3078683"/>
                  <a:gd name="connsiteY21" fmla="*/ 2564253 h 2810276"/>
                  <a:gd name="connsiteX22" fmla="*/ 2192346 w 3078683"/>
                  <a:gd name="connsiteY22" fmla="*/ 2590052 h 2810276"/>
                  <a:gd name="connsiteX23" fmla="*/ 3075130 w 3078683"/>
                  <a:gd name="connsiteY23" fmla="*/ 0 h 2810276"/>
                  <a:gd name="connsiteX24" fmla="*/ 3067924 w 3078683"/>
                  <a:gd name="connsiteY24" fmla="*/ 2795932 h 2810276"/>
                  <a:gd name="connsiteX25" fmla="*/ 16604 w 3078683"/>
                  <a:gd name="connsiteY25" fmla="*/ 2810276 h 2810276"/>
                  <a:gd name="connsiteX26" fmla="*/ 0 w 3078683"/>
                  <a:gd name="connsiteY26" fmla="*/ 1642619 h 2810276"/>
                  <a:gd name="connsiteX27" fmla="*/ 841172 w 3078683"/>
                  <a:gd name="connsiteY27" fmla="*/ 965259 h 2810276"/>
                  <a:gd name="connsiteX28" fmla="*/ 825031 w 3078683"/>
                  <a:gd name="connsiteY28" fmla="*/ 906734 h 2810276"/>
                  <a:gd name="connsiteX29" fmla="*/ 3075130 w 3078683"/>
                  <a:gd name="connsiteY29" fmla="*/ 0 h 2810276"/>
                  <a:gd name="connsiteX0" fmla="*/ 1522051 w 3078683"/>
                  <a:gd name="connsiteY0" fmla="*/ 2627255 h 2867721"/>
                  <a:gd name="connsiteX1" fmla="*/ 1514318 w 3078683"/>
                  <a:gd name="connsiteY1" fmla="*/ 2631734 h 2867721"/>
                  <a:gd name="connsiteX2" fmla="*/ 1522051 w 3078683"/>
                  <a:gd name="connsiteY2" fmla="*/ 2631734 h 2867721"/>
                  <a:gd name="connsiteX3" fmla="*/ 1522051 w 3078683"/>
                  <a:gd name="connsiteY3" fmla="*/ 2627255 h 2867721"/>
                  <a:gd name="connsiteX4" fmla="*/ 1229317 w 3078683"/>
                  <a:gd name="connsiteY4" fmla="*/ 2623523 h 2867721"/>
                  <a:gd name="connsiteX5" fmla="*/ 1229317 w 3078683"/>
                  <a:gd name="connsiteY5" fmla="*/ 2787776 h 2867721"/>
                  <a:gd name="connsiteX6" fmla="*/ 1489368 w 3078683"/>
                  <a:gd name="connsiteY6" fmla="*/ 2787776 h 2867721"/>
                  <a:gd name="connsiteX7" fmla="*/ 1489368 w 3078683"/>
                  <a:gd name="connsiteY7" fmla="*/ 2623523 h 2867721"/>
                  <a:gd name="connsiteX8" fmla="*/ 1229317 w 3078683"/>
                  <a:gd name="connsiteY8" fmla="*/ 2623523 h 2867721"/>
                  <a:gd name="connsiteX9" fmla="*/ 228603 w 3078683"/>
                  <a:gd name="connsiteY9" fmla="*/ 2623523 h 2867721"/>
                  <a:gd name="connsiteX10" fmla="*/ 228603 w 3078683"/>
                  <a:gd name="connsiteY10" fmla="*/ 2692227 h 2867721"/>
                  <a:gd name="connsiteX11" fmla="*/ 113787 w 3078683"/>
                  <a:gd name="connsiteY11" fmla="*/ 2692227 h 2867721"/>
                  <a:gd name="connsiteX12" fmla="*/ 113787 w 3078683"/>
                  <a:gd name="connsiteY12" fmla="*/ 2774841 h 2867721"/>
                  <a:gd name="connsiteX13" fmla="*/ 228603 w 3078683"/>
                  <a:gd name="connsiteY13" fmla="*/ 2774841 h 2867721"/>
                  <a:gd name="connsiteX14" fmla="*/ 228603 w 3078683"/>
                  <a:gd name="connsiteY14" fmla="*/ 2787776 h 2867721"/>
                  <a:gd name="connsiteX15" fmla="*/ 488654 w 3078683"/>
                  <a:gd name="connsiteY15" fmla="*/ 2787776 h 2867721"/>
                  <a:gd name="connsiteX16" fmla="*/ 488654 w 3078683"/>
                  <a:gd name="connsiteY16" fmla="*/ 2623523 h 2867721"/>
                  <a:gd name="connsiteX17" fmla="*/ 228603 w 3078683"/>
                  <a:gd name="connsiteY17" fmla="*/ 2623523 h 2867721"/>
                  <a:gd name="connsiteX18" fmla="*/ 2192346 w 3078683"/>
                  <a:gd name="connsiteY18" fmla="*/ 2647497 h 2867721"/>
                  <a:gd name="connsiteX19" fmla="*/ 2200506 w 3078683"/>
                  <a:gd name="connsiteY19" fmla="*/ 2803150 h 2867721"/>
                  <a:gd name="connsiteX20" fmla="*/ 2460557 w 3078683"/>
                  <a:gd name="connsiteY20" fmla="*/ 2803150 h 2867721"/>
                  <a:gd name="connsiteX21" fmla="*/ 2468495 w 3078683"/>
                  <a:gd name="connsiteY21" fmla="*/ 2621698 h 2867721"/>
                  <a:gd name="connsiteX22" fmla="*/ 2192346 w 3078683"/>
                  <a:gd name="connsiteY22" fmla="*/ 2647497 h 2867721"/>
                  <a:gd name="connsiteX23" fmla="*/ 3075130 w 3078683"/>
                  <a:gd name="connsiteY23" fmla="*/ 57445 h 2867721"/>
                  <a:gd name="connsiteX24" fmla="*/ 3067924 w 3078683"/>
                  <a:gd name="connsiteY24" fmla="*/ 2853377 h 2867721"/>
                  <a:gd name="connsiteX25" fmla="*/ 16604 w 3078683"/>
                  <a:gd name="connsiteY25" fmla="*/ 2867721 h 2867721"/>
                  <a:gd name="connsiteX26" fmla="*/ 0 w 3078683"/>
                  <a:gd name="connsiteY26" fmla="*/ 1700064 h 2867721"/>
                  <a:gd name="connsiteX27" fmla="*/ 841172 w 3078683"/>
                  <a:gd name="connsiteY27" fmla="*/ 1022704 h 2867721"/>
                  <a:gd name="connsiteX28" fmla="*/ 3075130 w 3078683"/>
                  <a:gd name="connsiteY28" fmla="*/ 57445 h 2867721"/>
                  <a:gd name="connsiteX0" fmla="*/ 1522051 w 3078683"/>
                  <a:gd name="connsiteY0" fmla="*/ 2588212 h 2828678"/>
                  <a:gd name="connsiteX1" fmla="*/ 1514318 w 3078683"/>
                  <a:gd name="connsiteY1" fmla="*/ 2592691 h 2828678"/>
                  <a:gd name="connsiteX2" fmla="*/ 1522051 w 3078683"/>
                  <a:gd name="connsiteY2" fmla="*/ 2592691 h 2828678"/>
                  <a:gd name="connsiteX3" fmla="*/ 1522051 w 3078683"/>
                  <a:gd name="connsiteY3" fmla="*/ 2588212 h 2828678"/>
                  <a:gd name="connsiteX4" fmla="*/ 1229317 w 3078683"/>
                  <a:gd name="connsiteY4" fmla="*/ 2584480 h 2828678"/>
                  <a:gd name="connsiteX5" fmla="*/ 1229317 w 3078683"/>
                  <a:gd name="connsiteY5" fmla="*/ 2748733 h 2828678"/>
                  <a:gd name="connsiteX6" fmla="*/ 1489368 w 3078683"/>
                  <a:gd name="connsiteY6" fmla="*/ 2748733 h 2828678"/>
                  <a:gd name="connsiteX7" fmla="*/ 1489368 w 3078683"/>
                  <a:gd name="connsiteY7" fmla="*/ 2584480 h 2828678"/>
                  <a:gd name="connsiteX8" fmla="*/ 1229317 w 3078683"/>
                  <a:gd name="connsiteY8" fmla="*/ 2584480 h 2828678"/>
                  <a:gd name="connsiteX9" fmla="*/ 228603 w 3078683"/>
                  <a:gd name="connsiteY9" fmla="*/ 2584480 h 2828678"/>
                  <a:gd name="connsiteX10" fmla="*/ 228603 w 3078683"/>
                  <a:gd name="connsiteY10" fmla="*/ 2653184 h 2828678"/>
                  <a:gd name="connsiteX11" fmla="*/ 113787 w 3078683"/>
                  <a:gd name="connsiteY11" fmla="*/ 2653184 h 2828678"/>
                  <a:gd name="connsiteX12" fmla="*/ 113787 w 3078683"/>
                  <a:gd name="connsiteY12" fmla="*/ 2735798 h 2828678"/>
                  <a:gd name="connsiteX13" fmla="*/ 228603 w 3078683"/>
                  <a:gd name="connsiteY13" fmla="*/ 2735798 h 2828678"/>
                  <a:gd name="connsiteX14" fmla="*/ 228603 w 3078683"/>
                  <a:gd name="connsiteY14" fmla="*/ 2748733 h 2828678"/>
                  <a:gd name="connsiteX15" fmla="*/ 488654 w 3078683"/>
                  <a:gd name="connsiteY15" fmla="*/ 2748733 h 2828678"/>
                  <a:gd name="connsiteX16" fmla="*/ 488654 w 3078683"/>
                  <a:gd name="connsiteY16" fmla="*/ 2584480 h 2828678"/>
                  <a:gd name="connsiteX17" fmla="*/ 228603 w 3078683"/>
                  <a:gd name="connsiteY17" fmla="*/ 2584480 h 2828678"/>
                  <a:gd name="connsiteX18" fmla="*/ 2192346 w 3078683"/>
                  <a:gd name="connsiteY18" fmla="*/ 2608454 h 2828678"/>
                  <a:gd name="connsiteX19" fmla="*/ 2200506 w 3078683"/>
                  <a:gd name="connsiteY19" fmla="*/ 2764107 h 2828678"/>
                  <a:gd name="connsiteX20" fmla="*/ 2460557 w 3078683"/>
                  <a:gd name="connsiteY20" fmla="*/ 2764107 h 2828678"/>
                  <a:gd name="connsiteX21" fmla="*/ 2468495 w 3078683"/>
                  <a:gd name="connsiteY21" fmla="*/ 2582655 h 2828678"/>
                  <a:gd name="connsiteX22" fmla="*/ 2192346 w 3078683"/>
                  <a:gd name="connsiteY22" fmla="*/ 2608454 h 2828678"/>
                  <a:gd name="connsiteX23" fmla="*/ 3075130 w 3078683"/>
                  <a:gd name="connsiteY23" fmla="*/ 18402 h 2828678"/>
                  <a:gd name="connsiteX24" fmla="*/ 3067924 w 3078683"/>
                  <a:gd name="connsiteY24" fmla="*/ 2814334 h 2828678"/>
                  <a:gd name="connsiteX25" fmla="*/ 16604 w 3078683"/>
                  <a:gd name="connsiteY25" fmla="*/ 2828678 h 2828678"/>
                  <a:gd name="connsiteX26" fmla="*/ 0 w 3078683"/>
                  <a:gd name="connsiteY26" fmla="*/ 1661021 h 2828678"/>
                  <a:gd name="connsiteX27" fmla="*/ 3075130 w 3078683"/>
                  <a:gd name="connsiteY27" fmla="*/ 18402 h 2828678"/>
                  <a:gd name="connsiteX0" fmla="*/ 1522051 w 3068480"/>
                  <a:gd name="connsiteY0" fmla="*/ 1191245 h 1431711"/>
                  <a:gd name="connsiteX1" fmla="*/ 1514318 w 3068480"/>
                  <a:gd name="connsiteY1" fmla="*/ 1195724 h 1431711"/>
                  <a:gd name="connsiteX2" fmla="*/ 1522051 w 3068480"/>
                  <a:gd name="connsiteY2" fmla="*/ 1195724 h 1431711"/>
                  <a:gd name="connsiteX3" fmla="*/ 1522051 w 3068480"/>
                  <a:gd name="connsiteY3" fmla="*/ 1191245 h 1431711"/>
                  <a:gd name="connsiteX4" fmla="*/ 1229317 w 3068480"/>
                  <a:gd name="connsiteY4" fmla="*/ 1187513 h 1431711"/>
                  <a:gd name="connsiteX5" fmla="*/ 1229317 w 3068480"/>
                  <a:gd name="connsiteY5" fmla="*/ 1351766 h 1431711"/>
                  <a:gd name="connsiteX6" fmla="*/ 1489368 w 3068480"/>
                  <a:gd name="connsiteY6" fmla="*/ 1351766 h 1431711"/>
                  <a:gd name="connsiteX7" fmla="*/ 1489368 w 3068480"/>
                  <a:gd name="connsiteY7" fmla="*/ 1187513 h 1431711"/>
                  <a:gd name="connsiteX8" fmla="*/ 1229317 w 3068480"/>
                  <a:gd name="connsiteY8" fmla="*/ 1187513 h 1431711"/>
                  <a:gd name="connsiteX9" fmla="*/ 228603 w 3068480"/>
                  <a:gd name="connsiteY9" fmla="*/ 1187513 h 1431711"/>
                  <a:gd name="connsiteX10" fmla="*/ 228603 w 3068480"/>
                  <a:gd name="connsiteY10" fmla="*/ 1256217 h 1431711"/>
                  <a:gd name="connsiteX11" fmla="*/ 113787 w 3068480"/>
                  <a:gd name="connsiteY11" fmla="*/ 1256217 h 1431711"/>
                  <a:gd name="connsiteX12" fmla="*/ 113787 w 3068480"/>
                  <a:gd name="connsiteY12" fmla="*/ 1338831 h 1431711"/>
                  <a:gd name="connsiteX13" fmla="*/ 228603 w 3068480"/>
                  <a:gd name="connsiteY13" fmla="*/ 1338831 h 1431711"/>
                  <a:gd name="connsiteX14" fmla="*/ 228603 w 3068480"/>
                  <a:gd name="connsiteY14" fmla="*/ 1351766 h 1431711"/>
                  <a:gd name="connsiteX15" fmla="*/ 488654 w 3068480"/>
                  <a:gd name="connsiteY15" fmla="*/ 1351766 h 1431711"/>
                  <a:gd name="connsiteX16" fmla="*/ 488654 w 3068480"/>
                  <a:gd name="connsiteY16" fmla="*/ 1187513 h 1431711"/>
                  <a:gd name="connsiteX17" fmla="*/ 228603 w 3068480"/>
                  <a:gd name="connsiteY17" fmla="*/ 1187513 h 1431711"/>
                  <a:gd name="connsiteX18" fmla="*/ 2192346 w 3068480"/>
                  <a:gd name="connsiteY18" fmla="*/ 1211487 h 1431711"/>
                  <a:gd name="connsiteX19" fmla="*/ 2200506 w 3068480"/>
                  <a:gd name="connsiteY19" fmla="*/ 1367140 h 1431711"/>
                  <a:gd name="connsiteX20" fmla="*/ 2460557 w 3068480"/>
                  <a:gd name="connsiteY20" fmla="*/ 1367140 h 1431711"/>
                  <a:gd name="connsiteX21" fmla="*/ 2468495 w 3068480"/>
                  <a:gd name="connsiteY21" fmla="*/ 1185688 h 1431711"/>
                  <a:gd name="connsiteX22" fmla="*/ 2192346 w 3068480"/>
                  <a:gd name="connsiteY22" fmla="*/ 1211487 h 1431711"/>
                  <a:gd name="connsiteX23" fmla="*/ 3062766 w 3068480"/>
                  <a:gd name="connsiteY23" fmla="*/ 246961 h 1431711"/>
                  <a:gd name="connsiteX24" fmla="*/ 3067924 w 3068480"/>
                  <a:gd name="connsiteY24" fmla="*/ 1417367 h 1431711"/>
                  <a:gd name="connsiteX25" fmla="*/ 16604 w 3068480"/>
                  <a:gd name="connsiteY25" fmla="*/ 1431711 h 1431711"/>
                  <a:gd name="connsiteX26" fmla="*/ 0 w 3068480"/>
                  <a:gd name="connsiteY26" fmla="*/ 264054 h 1431711"/>
                  <a:gd name="connsiteX27" fmla="*/ 3062766 w 3068480"/>
                  <a:gd name="connsiteY27" fmla="*/ 246961 h 1431711"/>
                  <a:gd name="connsiteX0" fmla="*/ 1522051 w 3073321"/>
                  <a:gd name="connsiteY0" fmla="*/ 1186482 h 1426948"/>
                  <a:gd name="connsiteX1" fmla="*/ 1514318 w 3073321"/>
                  <a:gd name="connsiteY1" fmla="*/ 1190961 h 1426948"/>
                  <a:gd name="connsiteX2" fmla="*/ 1522051 w 3073321"/>
                  <a:gd name="connsiteY2" fmla="*/ 1190961 h 1426948"/>
                  <a:gd name="connsiteX3" fmla="*/ 1522051 w 3073321"/>
                  <a:gd name="connsiteY3" fmla="*/ 1186482 h 1426948"/>
                  <a:gd name="connsiteX4" fmla="*/ 1229317 w 3073321"/>
                  <a:gd name="connsiteY4" fmla="*/ 1182750 h 1426948"/>
                  <a:gd name="connsiteX5" fmla="*/ 1229317 w 3073321"/>
                  <a:gd name="connsiteY5" fmla="*/ 1347003 h 1426948"/>
                  <a:gd name="connsiteX6" fmla="*/ 1489368 w 3073321"/>
                  <a:gd name="connsiteY6" fmla="*/ 1347003 h 1426948"/>
                  <a:gd name="connsiteX7" fmla="*/ 1489368 w 3073321"/>
                  <a:gd name="connsiteY7" fmla="*/ 1182750 h 1426948"/>
                  <a:gd name="connsiteX8" fmla="*/ 1229317 w 3073321"/>
                  <a:gd name="connsiteY8" fmla="*/ 1182750 h 1426948"/>
                  <a:gd name="connsiteX9" fmla="*/ 228603 w 3073321"/>
                  <a:gd name="connsiteY9" fmla="*/ 1182750 h 1426948"/>
                  <a:gd name="connsiteX10" fmla="*/ 228603 w 3073321"/>
                  <a:gd name="connsiteY10" fmla="*/ 1251454 h 1426948"/>
                  <a:gd name="connsiteX11" fmla="*/ 113787 w 3073321"/>
                  <a:gd name="connsiteY11" fmla="*/ 1251454 h 1426948"/>
                  <a:gd name="connsiteX12" fmla="*/ 113787 w 3073321"/>
                  <a:gd name="connsiteY12" fmla="*/ 1334068 h 1426948"/>
                  <a:gd name="connsiteX13" fmla="*/ 228603 w 3073321"/>
                  <a:gd name="connsiteY13" fmla="*/ 1334068 h 1426948"/>
                  <a:gd name="connsiteX14" fmla="*/ 228603 w 3073321"/>
                  <a:gd name="connsiteY14" fmla="*/ 1347003 h 1426948"/>
                  <a:gd name="connsiteX15" fmla="*/ 488654 w 3073321"/>
                  <a:gd name="connsiteY15" fmla="*/ 1347003 h 1426948"/>
                  <a:gd name="connsiteX16" fmla="*/ 488654 w 3073321"/>
                  <a:gd name="connsiteY16" fmla="*/ 1182750 h 1426948"/>
                  <a:gd name="connsiteX17" fmla="*/ 228603 w 3073321"/>
                  <a:gd name="connsiteY17" fmla="*/ 1182750 h 1426948"/>
                  <a:gd name="connsiteX18" fmla="*/ 2192346 w 3073321"/>
                  <a:gd name="connsiteY18" fmla="*/ 1206724 h 1426948"/>
                  <a:gd name="connsiteX19" fmla="*/ 2200506 w 3073321"/>
                  <a:gd name="connsiteY19" fmla="*/ 1362377 h 1426948"/>
                  <a:gd name="connsiteX20" fmla="*/ 2460557 w 3073321"/>
                  <a:gd name="connsiteY20" fmla="*/ 1362377 h 1426948"/>
                  <a:gd name="connsiteX21" fmla="*/ 2468495 w 3073321"/>
                  <a:gd name="connsiteY21" fmla="*/ 1180925 h 1426948"/>
                  <a:gd name="connsiteX22" fmla="*/ 2192346 w 3073321"/>
                  <a:gd name="connsiteY22" fmla="*/ 1206724 h 1426948"/>
                  <a:gd name="connsiteX23" fmla="*/ 3068948 w 3073321"/>
                  <a:gd name="connsiteY23" fmla="*/ 255048 h 1426948"/>
                  <a:gd name="connsiteX24" fmla="*/ 3067924 w 3073321"/>
                  <a:gd name="connsiteY24" fmla="*/ 1412604 h 1426948"/>
                  <a:gd name="connsiteX25" fmla="*/ 16604 w 3073321"/>
                  <a:gd name="connsiteY25" fmla="*/ 1426948 h 1426948"/>
                  <a:gd name="connsiteX26" fmla="*/ 0 w 3073321"/>
                  <a:gd name="connsiteY26" fmla="*/ 259291 h 1426948"/>
                  <a:gd name="connsiteX27" fmla="*/ 3068948 w 3073321"/>
                  <a:gd name="connsiteY27" fmla="*/ 255048 h 1426948"/>
                  <a:gd name="connsiteX0" fmla="*/ 1522051 w 3073321"/>
                  <a:gd name="connsiteY0" fmla="*/ 1134914 h 1375380"/>
                  <a:gd name="connsiteX1" fmla="*/ 1514318 w 3073321"/>
                  <a:gd name="connsiteY1" fmla="*/ 1139393 h 1375380"/>
                  <a:gd name="connsiteX2" fmla="*/ 1522051 w 3073321"/>
                  <a:gd name="connsiteY2" fmla="*/ 1139393 h 1375380"/>
                  <a:gd name="connsiteX3" fmla="*/ 1522051 w 3073321"/>
                  <a:gd name="connsiteY3" fmla="*/ 1134914 h 1375380"/>
                  <a:gd name="connsiteX4" fmla="*/ 1229317 w 3073321"/>
                  <a:gd name="connsiteY4" fmla="*/ 1131182 h 1375380"/>
                  <a:gd name="connsiteX5" fmla="*/ 1229317 w 3073321"/>
                  <a:gd name="connsiteY5" fmla="*/ 1295435 h 1375380"/>
                  <a:gd name="connsiteX6" fmla="*/ 1489368 w 3073321"/>
                  <a:gd name="connsiteY6" fmla="*/ 1295435 h 1375380"/>
                  <a:gd name="connsiteX7" fmla="*/ 1489368 w 3073321"/>
                  <a:gd name="connsiteY7" fmla="*/ 1131182 h 1375380"/>
                  <a:gd name="connsiteX8" fmla="*/ 1229317 w 3073321"/>
                  <a:gd name="connsiteY8" fmla="*/ 1131182 h 1375380"/>
                  <a:gd name="connsiteX9" fmla="*/ 228603 w 3073321"/>
                  <a:gd name="connsiteY9" fmla="*/ 1131182 h 1375380"/>
                  <a:gd name="connsiteX10" fmla="*/ 228603 w 3073321"/>
                  <a:gd name="connsiteY10" fmla="*/ 1199886 h 1375380"/>
                  <a:gd name="connsiteX11" fmla="*/ 113787 w 3073321"/>
                  <a:gd name="connsiteY11" fmla="*/ 1199886 h 1375380"/>
                  <a:gd name="connsiteX12" fmla="*/ 113787 w 3073321"/>
                  <a:gd name="connsiteY12" fmla="*/ 1282500 h 1375380"/>
                  <a:gd name="connsiteX13" fmla="*/ 228603 w 3073321"/>
                  <a:gd name="connsiteY13" fmla="*/ 1282500 h 1375380"/>
                  <a:gd name="connsiteX14" fmla="*/ 228603 w 3073321"/>
                  <a:gd name="connsiteY14" fmla="*/ 1295435 h 1375380"/>
                  <a:gd name="connsiteX15" fmla="*/ 488654 w 3073321"/>
                  <a:gd name="connsiteY15" fmla="*/ 1295435 h 1375380"/>
                  <a:gd name="connsiteX16" fmla="*/ 488654 w 3073321"/>
                  <a:gd name="connsiteY16" fmla="*/ 1131182 h 1375380"/>
                  <a:gd name="connsiteX17" fmla="*/ 228603 w 3073321"/>
                  <a:gd name="connsiteY17" fmla="*/ 1131182 h 1375380"/>
                  <a:gd name="connsiteX18" fmla="*/ 2192346 w 3073321"/>
                  <a:gd name="connsiteY18" fmla="*/ 1155156 h 1375380"/>
                  <a:gd name="connsiteX19" fmla="*/ 2200506 w 3073321"/>
                  <a:gd name="connsiteY19" fmla="*/ 1310809 h 1375380"/>
                  <a:gd name="connsiteX20" fmla="*/ 2460557 w 3073321"/>
                  <a:gd name="connsiteY20" fmla="*/ 1310809 h 1375380"/>
                  <a:gd name="connsiteX21" fmla="*/ 2468495 w 3073321"/>
                  <a:gd name="connsiteY21" fmla="*/ 1129357 h 1375380"/>
                  <a:gd name="connsiteX22" fmla="*/ 2192346 w 3073321"/>
                  <a:gd name="connsiteY22" fmla="*/ 1155156 h 1375380"/>
                  <a:gd name="connsiteX23" fmla="*/ 3068948 w 3073321"/>
                  <a:gd name="connsiteY23" fmla="*/ 203480 h 1375380"/>
                  <a:gd name="connsiteX24" fmla="*/ 3067924 w 3073321"/>
                  <a:gd name="connsiteY24" fmla="*/ 1361036 h 1375380"/>
                  <a:gd name="connsiteX25" fmla="*/ 16604 w 3073321"/>
                  <a:gd name="connsiteY25" fmla="*/ 1375380 h 1375380"/>
                  <a:gd name="connsiteX26" fmla="*/ 0 w 3073321"/>
                  <a:gd name="connsiteY26" fmla="*/ 207723 h 1375380"/>
                  <a:gd name="connsiteX27" fmla="*/ 3068948 w 3073321"/>
                  <a:gd name="connsiteY27" fmla="*/ 203480 h 1375380"/>
                  <a:gd name="connsiteX0" fmla="*/ 1522051 w 3073321"/>
                  <a:gd name="connsiteY0" fmla="*/ 937887 h 1178353"/>
                  <a:gd name="connsiteX1" fmla="*/ 1514318 w 3073321"/>
                  <a:gd name="connsiteY1" fmla="*/ 942366 h 1178353"/>
                  <a:gd name="connsiteX2" fmla="*/ 1522051 w 3073321"/>
                  <a:gd name="connsiteY2" fmla="*/ 942366 h 1178353"/>
                  <a:gd name="connsiteX3" fmla="*/ 1522051 w 3073321"/>
                  <a:gd name="connsiteY3" fmla="*/ 937887 h 1178353"/>
                  <a:gd name="connsiteX4" fmla="*/ 1229317 w 3073321"/>
                  <a:gd name="connsiteY4" fmla="*/ 934155 h 1178353"/>
                  <a:gd name="connsiteX5" fmla="*/ 1229317 w 3073321"/>
                  <a:gd name="connsiteY5" fmla="*/ 1098408 h 1178353"/>
                  <a:gd name="connsiteX6" fmla="*/ 1489368 w 3073321"/>
                  <a:gd name="connsiteY6" fmla="*/ 1098408 h 1178353"/>
                  <a:gd name="connsiteX7" fmla="*/ 1489368 w 3073321"/>
                  <a:gd name="connsiteY7" fmla="*/ 934155 h 1178353"/>
                  <a:gd name="connsiteX8" fmla="*/ 1229317 w 3073321"/>
                  <a:gd name="connsiteY8" fmla="*/ 934155 h 1178353"/>
                  <a:gd name="connsiteX9" fmla="*/ 228603 w 3073321"/>
                  <a:gd name="connsiteY9" fmla="*/ 934155 h 1178353"/>
                  <a:gd name="connsiteX10" fmla="*/ 228603 w 3073321"/>
                  <a:gd name="connsiteY10" fmla="*/ 1002859 h 1178353"/>
                  <a:gd name="connsiteX11" fmla="*/ 113787 w 3073321"/>
                  <a:gd name="connsiteY11" fmla="*/ 1002859 h 1178353"/>
                  <a:gd name="connsiteX12" fmla="*/ 113787 w 3073321"/>
                  <a:gd name="connsiteY12" fmla="*/ 1085473 h 1178353"/>
                  <a:gd name="connsiteX13" fmla="*/ 228603 w 3073321"/>
                  <a:gd name="connsiteY13" fmla="*/ 1085473 h 1178353"/>
                  <a:gd name="connsiteX14" fmla="*/ 228603 w 3073321"/>
                  <a:gd name="connsiteY14" fmla="*/ 1098408 h 1178353"/>
                  <a:gd name="connsiteX15" fmla="*/ 488654 w 3073321"/>
                  <a:gd name="connsiteY15" fmla="*/ 1098408 h 1178353"/>
                  <a:gd name="connsiteX16" fmla="*/ 488654 w 3073321"/>
                  <a:gd name="connsiteY16" fmla="*/ 934155 h 1178353"/>
                  <a:gd name="connsiteX17" fmla="*/ 228603 w 3073321"/>
                  <a:gd name="connsiteY17" fmla="*/ 934155 h 1178353"/>
                  <a:gd name="connsiteX18" fmla="*/ 2192346 w 3073321"/>
                  <a:gd name="connsiteY18" fmla="*/ 958129 h 1178353"/>
                  <a:gd name="connsiteX19" fmla="*/ 2200506 w 3073321"/>
                  <a:gd name="connsiteY19" fmla="*/ 1113782 h 1178353"/>
                  <a:gd name="connsiteX20" fmla="*/ 2460557 w 3073321"/>
                  <a:gd name="connsiteY20" fmla="*/ 1113782 h 1178353"/>
                  <a:gd name="connsiteX21" fmla="*/ 2468495 w 3073321"/>
                  <a:gd name="connsiteY21" fmla="*/ 932330 h 1178353"/>
                  <a:gd name="connsiteX22" fmla="*/ 2192346 w 3073321"/>
                  <a:gd name="connsiteY22" fmla="*/ 958129 h 1178353"/>
                  <a:gd name="connsiteX23" fmla="*/ 3068948 w 3073321"/>
                  <a:gd name="connsiteY23" fmla="*/ 6453 h 1178353"/>
                  <a:gd name="connsiteX24" fmla="*/ 3067924 w 3073321"/>
                  <a:gd name="connsiteY24" fmla="*/ 1164009 h 1178353"/>
                  <a:gd name="connsiteX25" fmla="*/ 16604 w 3073321"/>
                  <a:gd name="connsiteY25" fmla="*/ 1178353 h 1178353"/>
                  <a:gd name="connsiteX26" fmla="*/ 0 w 3073321"/>
                  <a:gd name="connsiteY26" fmla="*/ 10696 h 1178353"/>
                  <a:gd name="connsiteX27" fmla="*/ 3068948 w 3073321"/>
                  <a:gd name="connsiteY27" fmla="*/ 6453 h 1178353"/>
                  <a:gd name="connsiteX0" fmla="*/ 1515869 w 3067139"/>
                  <a:gd name="connsiteY0" fmla="*/ 940360 h 1180826"/>
                  <a:gd name="connsiteX1" fmla="*/ 1508136 w 3067139"/>
                  <a:gd name="connsiteY1" fmla="*/ 944839 h 1180826"/>
                  <a:gd name="connsiteX2" fmla="*/ 1515869 w 3067139"/>
                  <a:gd name="connsiteY2" fmla="*/ 944839 h 1180826"/>
                  <a:gd name="connsiteX3" fmla="*/ 1515869 w 3067139"/>
                  <a:gd name="connsiteY3" fmla="*/ 940360 h 1180826"/>
                  <a:gd name="connsiteX4" fmla="*/ 1223135 w 3067139"/>
                  <a:gd name="connsiteY4" fmla="*/ 936628 h 1180826"/>
                  <a:gd name="connsiteX5" fmla="*/ 1223135 w 3067139"/>
                  <a:gd name="connsiteY5" fmla="*/ 1100881 h 1180826"/>
                  <a:gd name="connsiteX6" fmla="*/ 1483186 w 3067139"/>
                  <a:gd name="connsiteY6" fmla="*/ 1100881 h 1180826"/>
                  <a:gd name="connsiteX7" fmla="*/ 1483186 w 3067139"/>
                  <a:gd name="connsiteY7" fmla="*/ 936628 h 1180826"/>
                  <a:gd name="connsiteX8" fmla="*/ 1223135 w 3067139"/>
                  <a:gd name="connsiteY8" fmla="*/ 936628 h 1180826"/>
                  <a:gd name="connsiteX9" fmla="*/ 222421 w 3067139"/>
                  <a:gd name="connsiteY9" fmla="*/ 936628 h 1180826"/>
                  <a:gd name="connsiteX10" fmla="*/ 222421 w 3067139"/>
                  <a:gd name="connsiteY10" fmla="*/ 1005332 h 1180826"/>
                  <a:gd name="connsiteX11" fmla="*/ 107605 w 3067139"/>
                  <a:gd name="connsiteY11" fmla="*/ 1005332 h 1180826"/>
                  <a:gd name="connsiteX12" fmla="*/ 107605 w 3067139"/>
                  <a:gd name="connsiteY12" fmla="*/ 1087946 h 1180826"/>
                  <a:gd name="connsiteX13" fmla="*/ 222421 w 3067139"/>
                  <a:gd name="connsiteY13" fmla="*/ 1087946 h 1180826"/>
                  <a:gd name="connsiteX14" fmla="*/ 222421 w 3067139"/>
                  <a:gd name="connsiteY14" fmla="*/ 1100881 h 1180826"/>
                  <a:gd name="connsiteX15" fmla="*/ 482472 w 3067139"/>
                  <a:gd name="connsiteY15" fmla="*/ 1100881 h 1180826"/>
                  <a:gd name="connsiteX16" fmla="*/ 482472 w 3067139"/>
                  <a:gd name="connsiteY16" fmla="*/ 936628 h 1180826"/>
                  <a:gd name="connsiteX17" fmla="*/ 222421 w 3067139"/>
                  <a:gd name="connsiteY17" fmla="*/ 936628 h 1180826"/>
                  <a:gd name="connsiteX18" fmla="*/ 2186164 w 3067139"/>
                  <a:gd name="connsiteY18" fmla="*/ 960602 h 1180826"/>
                  <a:gd name="connsiteX19" fmla="*/ 2194324 w 3067139"/>
                  <a:gd name="connsiteY19" fmla="*/ 1116255 h 1180826"/>
                  <a:gd name="connsiteX20" fmla="*/ 2454375 w 3067139"/>
                  <a:gd name="connsiteY20" fmla="*/ 1116255 h 1180826"/>
                  <a:gd name="connsiteX21" fmla="*/ 2462313 w 3067139"/>
                  <a:gd name="connsiteY21" fmla="*/ 934803 h 1180826"/>
                  <a:gd name="connsiteX22" fmla="*/ 2186164 w 3067139"/>
                  <a:gd name="connsiteY22" fmla="*/ 960602 h 1180826"/>
                  <a:gd name="connsiteX23" fmla="*/ 3062766 w 3067139"/>
                  <a:gd name="connsiteY23" fmla="*/ 8926 h 1180826"/>
                  <a:gd name="connsiteX24" fmla="*/ 3061742 w 3067139"/>
                  <a:gd name="connsiteY24" fmla="*/ 1166482 h 1180826"/>
                  <a:gd name="connsiteX25" fmla="*/ 10422 w 3067139"/>
                  <a:gd name="connsiteY25" fmla="*/ 1180826 h 1180826"/>
                  <a:gd name="connsiteX26" fmla="*/ 0 w 3067139"/>
                  <a:gd name="connsiteY26" fmla="*/ 9956 h 1180826"/>
                  <a:gd name="connsiteX27" fmla="*/ 3062766 w 3067139"/>
                  <a:gd name="connsiteY27" fmla="*/ 8926 h 1180826"/>
                  <a:gd name="connsiteX0" fmla="*/ 1515869 w 3067139"/>
                  <a:gd name="connsiteY0" fmla="*/ 940360 h 1180826"/>
                  <a:gd name="connsiteX1" fmla="*/ 1508136 w 3067139"/>
                  <a:gd name="connsiteY1" fmla="*/ 944839 h 1180826"/>
                  <a:gd name="connsiteX2" fmla="*/ 1515869 w 3067139"/>
                  <a:gd name="connsiteY2" fmla="*/ 944839 h 1180826"/>
                  <a:gd name="connsiteX3" fmla="*/ 1515869 w 3067139"/>
                  <a:gd name="connsiteY3" fmla="*/ 940360 h 1180826"/>
                  <a:gd name="connsiteX4" fmla="*/ 1223135 w 3067139"/>
                  <a:gd name="connsiteY4" fmla="*/ 936628 h 1180826"/>
                  <a:gd name="connsiteX5" fmla="*/ 1223135 w 3067139"/>
                  <a:gd name="connsiteY5" fmla="*/ 1100881 h 1180826"/>
                  <a:gd name="connsiteX6" fmla="*/ 1483186 w 3067139"/>
                  <a:gd name="connsiteY6" fmla="*/ 1100881 h 1180826"/>
                  <a:gd name="connsiteX7" fmla="*/ 1483186 w 3067139"/>
                  <a:gd name="connsiteY7" fmla="*/ 936628 h 1180826"/>
                  <a:gd name="connsiteX8" fmla="*/ 1223135 w 3067139"/>
                  <a:gd name="connsiteY8" fmla="*/ 936628 h 1180826"/>
                  <a:gd name="connsiteX9" fmla="*/ 222421 w 3067139"/>
                  <a:gd name="connsiteY9" fmla="*/ 936628 h 1180826"/>
                  <a:gd name="connsiteX10" fmla="*/ 222421 w 3067139"/>
                  <a:gd name="connsiteY10" fmla="*/ 1005332 h 1180826"/>
                  <a:gd name="connsiteX11" fmla="*/ 107605 w 3067139"/>
                  <a:gd name="connsiteY11" fmla="*/ 1005332 h 1180826"/>
                  <a:gd name="connsiteX12" fmla="*/ 107605 w 3067139"/>
                  <a:gd name="connsiteY12" fmla="*/ 1087946 h 1180826"/>
                  <a:gd name="connsiteX13" fmla="*/ 222421 w 3067139"/>
                  <a:gd name="connsiteY13" fmla="*/ 1087946 h 1180826"/>
                  <a:gd name="connsiteX14" fmla="*/ 222421 w 3067139"/>
                  <a:gd name="connsiteY14" fmla="*/ 1100881 h 1180826"/>
                  <a:gd name="connsiteX15" fmla="*/ 482472 w 3067139"/>
                  <a:gd name="connsiteY15" fmla="*/ 1100881 h 1180826"/>
                  <a:gd name="connsiteX16" fmla="*/ 482472 w 3067139"/>
                  <a:gd name="connsiteY16" fmla="*/ 936628 h 1180826"/>
                  <a:gd name="connsiteX17" fmla="*/ 222421 w 3067139"/>
                  <a:gd name="connsiteY17" fmla="*/ 936628 h 1180826"/>
                  <a:gd name="connsiteX18" fmla="*/ 2186164 w 3067139"/>
                  <a:gd name="connsiteY18" fmla="*/ 960602 h 1180826"/>
                  <a:gd name="connsiteX19" fmla="*/ 2194324 w 3067139"/>
                  <a:gd name="connsiteY19" fmla="*/ 1116255 h 1180826"/>
                  <a:gd name="connsiteX20" fmla="*/ 2454375 w 3067139"/>
                  <a:gd name="connsiteY20" fmla="*/ 1116255 h 1180826"/>
                  <a:gd name="connsiteX21" fmla="*/ 2462313 w 3067139"/>
                  <a:gd name="connsiteY21" fmla="*/ 934803 h 1180826"/>
                  <a:gd name="connsiteX22" fmla="*/ 2186164 w 3067139"/>
                  <a:gd name="connsiteY22" fmla="*/ 960602 h 1180826"/>
                  <a:gd name="connsiteX23" fmla="*/ 3062766 w 3067139"/>
                  <a:gd name="connsiteY23" fmla="*/ 8926 h 1180826"/>
                  <a:gd name="connsiteX24" fmla="*/ 3061742 w 3067139"/>
                  <a:gd name="connsiteY24" fmla="*/ 1166482 h 1180826"/>
                  <a:gd name="connsiteX25" fmla="*/ 10422 w 3067139"/>
                  <a:gd name="connsiteY25" fmla="*/ 1180826 h 1180826"/>
                  <a:gd name="connsiteX26" fmla="*/ 0 w 3067139"/>
                  <a:gd name="connsiteY26" fmla="*/ 9956 h 1180826"/>
                  <a:gd name="connsiteX27" fmla="*/ 3062766 w 3067139"/>
                  <a:gd name="connsiteY27" fmla="*/ 8926 h 1180826"/>
                  <a:gd name="connsiteX0" fmla="*/ 1515869 w 3062766"/>
                  <a:gd name="connsiteY0" fmla="*/ 940360 h 1180826"/>
                  <a:gd name="connsiteX1" fmla="*/ 1508136 w 3062766"/>
                  <a:gd name="connsiteY1" fmla="*/ 944839 h 1180826"/>
                  <a:gd name="connsiteX2" fmla="*/ 1515869 w 3062766"/>
                  <a:gd name="connsiteY2" fmla="*/ 944839 h 1180826"/>
                  <a:gd name="connsiteX3" fmla="*/ 1515869 w 3062766"/>
                  <a:gd name="connsiteY3" fmla="*/ 940360 h 1180826"/>
                  <a:gd name="connsiteX4" fmla="*/ 1223135 w 3062766"/>
                  <a:gd name="connsiteY4" fmla="*/ 936628 h 1180826"/>
                  <a:gd name="connsiteX5" fmla="*/ 1223135 w 3062766"/>
                  <a:gd name="connsiteY5" fmla="*/ 1100881 h 1180826"/>
                  <a:gd name="connsiteX6" fmla="*/ 1483186 w 3062766"/>
                  <a:gd name="connsiteY6" fmla="*/ 1100881 h 1180826"/>
                  <a:gd name="connsiteX7" fmla="*/ 1483186 w 3062766"/>
                  <a:gd name="connsiteY7" fmla="*/ 936628 h 1180826"/>
                  <a:gd name="connsiteX8" fmla="*/ 1223135 w 3062766"/>
                  <a:gd name="connsiteY8" fmla="*/ 936628 h 1180826"/>
                  <a:gd name="connsiteX9" fmla="*/ 222421 w 3062766"/>
                  <a:gd name="connsiteY9" fmla="*/ 936628 h 1180826"/>
                  <a:gd name="connsiteX10" fmla="*/ 222421 w 3062766"/>
                  <a:gd name="connsiteY10" fmla="*/ 1005332 h 1180826"/>
                  <a:gd name="connsiteX11" fmla="*/ 107605 w 3062766"/>
                  <a:gd name="connsiteY11" fmla="*/ 1005332 h 1180826"/>
                  <a:gd name="connsiteX12" fmla="*/ 107605 w 3062766"/>
                  <a:gd name="connsiteY12" fmla="*/ 1087946 h 1180826"/>
                  <a:gd name="connsiteX13" fmla="*/ 222421 w 3062766"/>
                  <a:gd name="connsiteY13" fmla="*/ 1087946 h 1180826"/>
                  <a:gd name="connsiteX14" fmla="*/ 222421 w 3062766"/>
                  <a:gd name="connsiteY14" fmla="*/ 1100881 h 1180826"/>
                  <a:gd name="connsiteX15" fmla="*/ 482472 w 3062766"/>
                  <a:gd name="connsiteY15" fmla="*/ 1100881 h 1180826"/>
                  <a:gd name="connsiteX16" fmla="*/ 482472 w 3062766"/>
                  <a:gd name="connsiteY16" fmla="*/ 936628 h 1180826"/>
                  <a:gd name="connsiteX17" fmla="*/ 222421 w 3062766"/>
                  <a:gd name="connsiteY17" fmla="*/ 936628 h 1180826"/>
                  <a:gd name="connsiteX18" fmla="*/ 2186164 w 3062766"/>
                  <a:gd name="connsiteY18" fmla="*/ 960602 h 1180826"/>
                  <a:gd name="connsiteX19" fmla="*/ 2194324 w 3062766"/>
                  <a:gd name="connsiteY19" fmla="*/ 1116255 h 1180826"/>
                  <a:gd name="connsiteX20" fmla="*/ 2454375 w 3062766"/>
                  <a:gd name="connsiteY20" fmla="*/ 1116255 h 1180826"/>
                  <a:gd name="connsiteX21" fmla="*/ 2462313 w 3062766"/>
                  <a:gd name="connsiteY21" fmla="*/ 934803 h 1180826"/>
                  <a:gd name="connsiteX22" fmla="*/ 2186164 w 3062766"/>
                  <a:gd name="connsiteY22" fmla="*/ 960602 h 1180826"/>
                  <a:gd name="connsiteX23" fmla="*/ 3062766 w 3062766"/>
                  <a:gd name="connsiteY23" fmla="*/ 8926 h 1180826"/>
                  <a:gd name="connsiteX24" fmla="*/ 3061742 w 3062766"/>
                  <a:gd name="connsiteY24" fmla="*/ 1166482 h 1180826"/>
                  <a:gd name="connsiteX25" fmla="*/ 10422 w 3062766"/>
                  <a:gd name="connsiteY25" fmla="*/ 1180826 h 1180826"/>
                  <a:gd name="connsiteX26" fmla="*/ 0 w 3062766"/>
                  <a:gd name="connsiteY26" fmla="*/ 9956 h 1180826"/>
                  <a:gd name="connsiteX27" fmla="*/ 3062766 w 3062766"/>
                  <a:gd name="connsiteY27" fmla="*/ 8926 h 1180826"/>
                  <a:gd name="connsiteX0" fmla="*/ 1515869 w 3068948"/>
                  <a:gd name="connsiteY0" fmla="*/ 940360 h 1180826"/>
                  <a:gd name="connsiteX1" fmla="*/ 1508136 w 3068948"/>
                  <a:gd name="connsiteY1" fmla="*/ 944839 h 1180826"/>
                  <a:gd name="connsiteX2" fmla="*/ 1515869 w 3068948"/>
                  <a:gd name="connsiteY2" fmla="*/ 944839 h 1180826"/>
                  <a:gd name="connsiteX3" fmla="*/ 1515869 w 3068948"/>
                  <a:gd name="connsiteY3" fmla="*/ 940360 h 1180826"/>
                  <a:gd name="connsiteX4" fmla="*/ 1223135 w 3068948"/>
                  <a:gd name="connsiteY4" fmla="*/ 936628 h 1180826"/>
                  <a:gd name="connsiteX5" fmla="*/ 1223135 w 3068948"/>
                  <a:gd name="connsiteY5" fmla="*/ 1100881 h 1180826"/>
                  <a:gd name="connsiteX6" fmla="*/ 1483186 w 3068948"/>
                  <a:gd name="connsiteY6" fmla="*/ 1100881 h 1180826"/>
                  <a:gd name="connsiteX7" fmla="*/ 1483186 w 3068948"/>
                  <a:gd name="connsiteY7" fmla="*/ 936628 h 1180826"/>
                  <a:gd name="connsiteX8" fmla="*/ 1223135 w 3068948"/>
                  <a:gd name="connsiteY8" fmla="*/ 936628 h 1180826"/>
                  <a:gd name="connsiteX9" fmla="*/ 222421 w 3068948"/>
                  <a:gd name="connsiteY9" fmla="*/ 936628 h 1180826"/>
                  <a:gd name="connsiteX10" fmla="*/ 222421 w 3068948"/>
                  <a:gd name="connsiteY10" fmla="*/ 1005332 h 1180826"/>
                  <a:gd name="connsiteX11" fmla="*/ 107605 w 3068948"/>
                  <a:gd name="connsiteY11" fmla="*/ 1005332 h 1180826"/>
                  <a:gd name="connsiteX12" fmla="*/ 107605 w 3068948"/>
                  <a:gd name="connsiteY12" fmla="*/ 1087946 h 1180826"/>
                  <a:gd name="connsiteX13" fmla="*/ 222421 w 3068948"/>
                  <a:gd name="connsiteY13" fmla="*/ 1087946 h 1180826"/>
                  <a:gd name="connsiteX14" fmla="*/ 222421 w 3068948"/>
                  <a:gd name="connsiteY14" fmla="*/ 1100881 h 1180826"/>
                  <a:gd name="connsiteX15" fmla="*/ 482472 w 3068948"/>
                  <a:gd name="connsiteY15" fmla="*/ 1100881 h 1180826"/>
                  <a:gd name="connsiteX16" fmla="*/ 482472 w 3068948"/>
                  <a:gd name="connsiteY16" fmla="*/ 936628 h 1180826"/>
                  <a:gd name="connsiteX17" fmla="*/ 222421 w 3068948"/>
                  <a:gd name="connsiteY17" fmla="*/ 936628 h 1180826"/>
                  <a:gd name="connsiteX18" fmla="*/ 2186164 w 3068948"/>
                  <a:gd name="connsiteY18" fmla="*/ 960602 h 1180826"/>
                  <a:gd name="connsiteX19" fmla="*/ 2194324 w 3068948"/>
                  <a:gd name="connsiteY19" fmla="*/ 1116255 h 1180826"/>
                  <a:gd name="connsiteX20" fmla="*/ 2454375 w 3068948"/>
                  <a:gd name="connsiteY20" fmla="*/ 1116255 h 1180826"/>
                  <a:gd name="connsiteX21" fmla="*/ 2462313 w 3068948"/>
                  <a:gd name="connsiteY21" fmla="*/ 934803 h 1180826"/>
                  <a:gd name="connsiteX22" fmla="*/ 2186164 w 3068948"/>
                  <a:gd name="connsiteY22" fmla="*/ 960602 h 1180826"/>
                  <a:gd name="connsiteX23" fmla="*/ 3068948 w 3068948"/>
                  <a:gd name="connsiteY23" fmla="*/ 8926 h 1180826"/>
                  <a:gd name="connsiteX24" fmla="*/ 3061742 w 3068948"/>
                  <a:gd name="connsiteY24" fmla="*/ 1166482 h 1180826"/>
                  <a:gd name="connsiteX25" fmla="*/ 10422 w 3068948"/>
                  <a:gd name="connsiteY25" fmla="*/ 1180826 h 1180826"/>
                  <a:gd name="connsiteX26" fmla="*/ 0 w 3068948"/>
                  <a:gd name="connsiteY26" fmla="*/ 9956 h 1180826"/>
                  <a:gd name="connsiteX27" fmla="*/ 3068948 w 3068948"/>
                  <a:gd name="connsiteY27" fmla="*/ 8926 h 1180826"/>
                  <a:gd name="connsiteX0" fmla="*/ 1515869 w 3068948"/>
                  <a:gd name="connsiteY0" fmla="*/ 940360 h 1180826"/>
                  <a:gd name="connsiteX1" fmla="*/ 1508136 w 3068948"/>
                  <a:gd name="connsiteY1" fmla="*/ 944839 h 1180826"/>
                  <a:gd name="connsiteX2" fmla="*/ 1515869 w 3068948"/>
                  <a:gd name="connsiteY2" fmla="*/ 944839 h 1180826"/>
                  <a:gd name="connsiteX3" fmla="*/ 1515869 w 3068948"/>
                  <a:gd name="connsiteY3" fmla="*/ 940360 h 1180826"/>
                  <a:gd name="connsiteX4" fmla="*/ 1223135 w 3068948"/>
                  <a:gd name="connsiteY4" fmla="*/ 936628 h 1180826"/>
                  <a:gd name="connsiteX5" fmla="*/ 1223135 w 3068948"/>
                  <a:gd name="connsiteY5" fmla="*/ 1100881 h 1180826"/>
                  <a:gd name="connsiteX6" fmla="*/ 1483186 w 3068948"/>
                  <a:gd name="connsiteY6" fmla="*/ 1100881 h 1180826"/>
                  <a:gd name="connsiteX7" fmla="*/ 1483186 w 3068948"/>
                  <a:gd name="connsiteY7" fmla="*/ 936628 h 1180826"/>
                  <a:gd name="connsiteX8" fmla="*/ 1223135 w 3068948"/>
                  <a:gd name="connsiteY8" fmla="*/ 936628 h 1180826"/>
                  <a:gd name="connsiteX9" fmla="*/ 222421 w 3068948"/>
                  <a:gd name="connsiteY9" fmla="*/ 936628 h 1180826"/>
                  <a:gd name="connsiteX10" fmla="*/ 222421 w 3068948"/>
                  <a:gd name="connsiteY10" fmla="*/ 1005332 h 1180826"/>
                  <a:gd name="connsiteX11" fmla="*/ 107605 w 3068948"/>
                  <a:gd name="connsiteY11" fmla="*/ 1005332 h 1180826"/>
                  <a:gd name="connsiteX12" fmla="*/ 107605 w 3068948"/>
                  <a:gd name="connsiteY12" fmla="*/ 1087946 h 1180826"/>
                  <a:gd name="connsiteX13" fmla="*/ 222421 w 3068948"/>
                  <a:gd name="connsiteY13" fmla="*/ 1087946 h 1180826"/>
                  <a:gd name="connsiteX14" fmla="*/ 222421 w 3068948"/>
                  <a:gd name="connsiteY14" fmla="*/ 1100881 h 1180826"/>
                  <a:gd name="connsiteX15" fmla="*/ 482472 w 3068948"/>
                  <a:gd name="connsiteY15" fmla="*/ 1100881 h 1180826"/>
                  <a:gd name="connsiteX16" fmla="*/ 482472 w 3068948"/>
                  <a:gd name="connsiteY16" fmla="*/ 936628 h 1180826"/>
                  <a:gd name="connsiteX17" fmla="*/ 222421 w 3068948"/>
                  <a:gd name="connsiteY17" fmla="*/ 936628 h 1180826"/>
                  <a:gd name="connsiteX18" fmla="*/ 2186164 w 3068948"/>
                  <a:gd name="connsiteY18" fmla="*/ 960602 h 1180826"/>
                  <a:gd name="connsiteX19" fmla="*/ 2194324 w 3068948"/>
                  <a:gd name="connsiteY19" fmla="*/ 1116255 h 1180826"/>
                  <a:gd name="connsiteX20" fmla="*/ 2454375 w 3068948"/>
                  <a:gd name="connsiteY20" fmla="*/ 1116255 h 1180826"/>
                  <a:gd name="connsiteX21" fmla="*/ 2462313 w 3068948"/>
                  <a:gd name="connsiteY21" fmla="*/ 934803 h 1180826"/>
                  <a:gd name="connsiteX22" fmla="*/ 2186164 w 3068948"/>
                  <a:gd name="connsiteY22" fmla="*/ 960602 h 1180826"/>
                  <a:gd name="connsiteX23" fmla="*/ 3068948 w 3068948"/>
                  <a:gd name="connsiteY23" fmla="*/ 8926 h 1180826"/>
                  <a:gd name="connsiteX24" fmla="*/ 3049378 w 3068948"/>
                  <a:gd name="connsiteY24" fmla="*/ 1163270 h 1180826"/>
                  <a:gd name="connsiteX25" fmla="*/ 10422 w 3068948"/>
                  <a:gd name="connsiteY25" fmla="*/ 1180826 h 1180826"/>
                  <a:gd name="connsiteX26" fmla="*/ 0 w 3068948"/>
                  <a:gd name="connsiteY26" fmla="*/ 9956 h 1180826"/>
                  <a:gd name="connsiteX27" fmla="*/ 3068948 w 3068948"/>
                  <a:gd name="connsiteY27" fmla="*/ 8926 h 1180826"/>
                  <a:gd name="connsiteX0" fmla="*/ 1515869 w 3068948"/>
                  <a:gd name="connsiteY0" fmla="*/ 940360 h 1180826"/>
                  <a:gd name="connsiteX1" fmla="*/ 1508136 w 3068948"/>
                  <a:gd name="connsiteY1" fmla="*/ 944839 h 1180826"/>
                  <a:gd name="connsiteX2" fmla="*/ 1515869 w 3068948"/>
                  <a:gd name="connsiteY2" fmla="*/ 944839 h 1180826"/>
                  <a:gd name="connsiteX3" fmla="*/ 1515869 w 3068948"/>
                  <a:gd name="connsiteY3" fmla="*/ 940360 h 1180826"/>
                  <a:gd name="connsiteX4" fmla="*/ 1223135 w 3068948"/>
                  <a:gd name="connsiteY4" fmla="*/ 936628 h 1180826"/>
                  <a:gd name="connsiteX5" fmla="*/ 1223135 w 3068948"/>
                  <a:gd name="connsiteY5" fmla="*/ 1100881 h 1180826"/>
                  <a:gd name="connsiteX6" fmla="*/ 1483186 w 3068948"/>
                  <a:gd name="connsiteY6" fmla="*/ 1100881 h 1180826"/>
                  <a:gd name="connsiteX7" fmla="*/ 1483186 w 3068948"/>
                  <a:gd name="connsiteY7" fmla="*/ 936628 h 1180826"/>
                  <a:gd name="connsiteX8" fmla="*/ 1223135 w 3068948"/>
                  <a:gd name="connsiteY8" fmla="*/ 936628 h 1180826"/>
                  <a:gd name="connsiteX9" fmla="*/ 222421 w 3068948"/>
                  <a:gd name="connsiteY9" fmla="*/ 936628 h 1180826"/>
                  <a:gd name="connsiteX10" fmla="*/ 222421 w 3068948"/>
                  <a:gd name="connsiteY10" fmla="*/ 1005332 h 1180826"/>
                  <a:gd name="connsiteX11" fmla="*/ 107605 w 3068948"/>
                  <a:gd name="connsiteY11" fmla="*/ 1005332 h 1180826"/>
                  <a:gd name="connsiteX12" fmla="*/ 107605 w 3068948"/>
                  <a:gd name="connsiteY12" fmla="*/ 1087946 h 1180826"/>
                  <a:gd name="connsiteX13" fmla="*/ 222421 w 3068948"/>
                  <a:gd name="connsiteY13" fmla="*/ 1087946 h 1180826"/>
                  <a:gd name="connsiteX14" fmla="*/ 222421 w 3068948"/>
                  <a:gd name="connsiteY14" fmla="*/ 1100881 h 1180826"/>
                  <a:gd name="connsiteX15" fmla="*/ 482472 w 3068948"/>
                  <a:gd name="connsiteY15" fmla="*/ 1100881 h 1180826"/>
                  <a:gd name="connsiteX16" fmla="*/ 482472 w 3068948"/>
                  <a:gd name="connsiteY16" fmla="*/ 936628 h 1180826"/>
                  <a:gd name="connsiteX17" fmla="*/ 222421 w 3068948"/>
                  <a:gd name="connsiteY17" fmla="*/ 936628 h 1180826"/>
                  <a:gd name="connsiteX18" fmla="*/ 2186164 w 3068948"/>
                  <a:gd name="connsiteY18" fmla="*/ 960602 h 1180826"/>
                  <a:gd name="connsiteX19" fmla="*/ 2194324 w 3068948"/>
                  <a:gd name="connsiteY19" fmla="*/ 1116255 h 1180826"/>
                  <a:gd name="connsiteX20" fmla="*/ 2454375 w 3068948"/>
                  <a:gd name="connsiteY20" fmla="*/ 1116255 h 1180826"/>
                  <a:gd name="connsiteX21" fmla="*/ 2462313 w 3068948"/>
                  <a:gd name="connsiteY21" fmla="*/ 934803 h 1180826"/>
                  <a:gd name="connsiteX22" fmla="*/ 2186164 w 3068948"/>
                  <a:gd name="connsiteY22" fmla="*/ 960602 h 1180826"/>
                  <a:gd name="connsiteX23" fmla="*/ 3068948 w 3068948"/>
                  <a:gd name="connsiteY23" fmla="*/ 8926 h 1180826"/>
                  <a:gd name="connsiteX24" fmla="*/ 3049378 w 3068948"/>
                  <a:gd name="connsiteY24" fmla="*/ 1163270 h 1180826"/>
                  <a:gd name="connsiteX25" fmla="*/ 10422 w 3068948"/>
                  <a:gd name="connsiteY25" fmla="*/ 1180826 h 1180826"/>
                  <a:gd name="connsiteX26" fmla="*/ 0 w 3068948"/>
                  <a:gd name="connsiteY26" fmla="*/ 9956 h 1180826"/>
                  <a:gd name="connsiteX27" fmla="*/ 3068948 w 3068948"/>
                  <a:gd name="connsiteY27" fmla="*/ 8926 h 1180826"/>
                  <a:gd name="connsiteX0" fmla="*/ 1515869 w 3068948"/>
                  <a:gd name="connsiteY0" fmla="*/ 940360 h 1180826"/>
                  <a:gd name="connsiteX1" fmla="*/ 1508136 w 3068948"/>
                  <a:gd name="connsiteY1" fmla="*/ 944839 h 1180826"/>
                  <a:gd name="connsiteX2" fmla="*/ 1515869 w 3068948"/>
                  <a:gd name="connsiteY2" fmla="*/ 944839 h 1180826"/>
                  <a:gd name="connsiteX3" fmla="*/ 1515869 w 3068948"/>
                  <a:gd name="connsiteY3" fmla="*/ 940360 h 1180826"/>
                  <a:gd name="connsiteX4" fmla="*/ 1223135 w 3068948"/>
                  <a:gd name="connsiteY4" fmla="*/ 936628 h 1180826"/>
                  <a:gd name="connsiteX5" fmla="*/ 1223135 w 3068948"/>
                  <a:gd name="connsiteY5" fmla="*/ 1100881 h 1180826"/>
                  <a:gd name="connsiteX6" fmla="*/ 1483186 w 3068948"/>
                  <a:gd name="connsiteY6" fmla="*/ 1100881 h 1180826"/>
                  <a:gd name="connsiteX7" fmla="*/ 1483186 w 3068948"/>
                  <a:gd name="connsiteY7" fmla="*/ 936628 h 1180826"/>
                  <a:gd name="connsiteX8" fmla="*/ 1223135 w 3068948"/>
                  <a:gd name="connsiteY8" fmla="*/ 936628 h 1180826"/>
                  <a:gd name="connsiteX9" fmla="*/ 222421 w 3068948"/>
                  <a:gd name="connsiteY9" fmla="*/ 936628 h 1180826"/>
                  <a:gd name="connsiteX10" fmla="*/ 222421 w 3068948"/>
                  <a:gd name="connsiteY10" fmla="*/ 1005332 h 1180826"/>
                  <a:gd name="connsiteX11" fmla="*/ 107605 w 3068948"/>
                  <a:gd name="connsiteY11" fmla="*/ 1005332 h 1180826"/>
                  <a:gd name="connsiteX12" fmla="*/ 107605 w 3068948"/>
                  <a:gd name="connsiteY12" fmla="*/ 1087946 h 1180826"/>
                  <a:gd name="connsiteX13" fmla="*/ 222421 w 3068948"/>
                  <a:gd name="connsiteY13" fmla="*/ 1087946 h 1180826"/>
                  <a:gd name="connsiteX14" fmla="*/ 222421 w 3068948"/>
                  <a:gd name="connsiteY14" fmla="*/ 1100881 h 1180826"/>
                  <a:gd name="connsiteX15" fmla="*/ 482472 w 3068948"/>
                  <a:gd name="connsiteY15" fmla="*/ 1100881 h 1180826"/>
                  <a:gd name="connsiteX16" fmla="*/ 482472 w 3068948"/>
                  <a:gd name="connsiteY16" fmla="*/ 936628 h 1180826"/>
                  <a:gd name="connsiteX17" fmla="*/ 222421 w 3068948"/>
                  <a:gd name="connsiteY17" fmla="*/ 936628 h 1180826"/>
                  <a:gd name="connsiteX18" fmla="*/ 2186164 w 3068948"/>
                  <a:gd name="connsiteY18" fmla="*/ 960602 h 1180826"/>
                  <a:gd name="connsiteX19" fmla="*/ 2194324 w 3068948"/>
                  <a:gd name="connsiteY19" fmla="*/ 1116255 h 1180826"/>
                  <a:gd name="connsiteX20" fmla="*/ 2454375 w 3068948"/>
                  <a:gd name="connsiteY20" fmla="*/ 1116255 h 1180826"/>
                  <a:gd name="connsiteX21" fmla="*/ 2462313 w 3068948"/>
                  <a:gd name="connsiteY21" fmla="*/ 934803 h 1180826"/>
                  <a:gd name="connsiteX22" fmla="*/ 2186164 w 3068948"/>
                  <a:gd name="connsiteY22" fmla="*/ 960602 h 1180826"/>
                  <a:gd name="connsiteX23" fmla="*/ 3068948 w 3068948"/>
                  <a:gd name="connsiteY23" fmla="*/ 8926 h 1180826"/>
                  <a:gd name="connsiteX24" fmla="*/ 3049378 w 3068948"/>
                  <a:gd name="connsiteY24" fmla="*/ 1163270 h 1180826"/>
                  <a:gd name="connsiteX25" fmla="*/ 10422 w 3068948"/>
                  <a:gd name="connsiteY25" fmla="*/ 1180826 h 1180826"/>
                  <a:gd name="connsiteX26" fmla="*/ 0 w 3068948"/>
                  <a:gd name="connsiteY26" fmla="*/ 9956 h 1180826"/>
                  <a:gd name="connsiteX27" fmla="*/ 3068948 w 3068948"/>
                  <a:gd name="connsiteY27" fmla="*/ 8926 h 1180826"/>
                  <a:gd name="connsiteX0" fmla="*/ 1515869 w 3068948"/>
                  <a:gd name="connsiteY0" fmla="*/ 940360 h 1180826"/>
                  <a:gd name="connsiteX1" fmla="*/ 1508136 w 3068948"/>
                  <a:gd name="connsiteY1" fmla="*/ 944839 h 1180826"/>
                  <a:gd name="connsiteX2" fmla="*/ 1515869 w 3068948"/>
                  <a:gd name="connsiteY2" fmla="*/ 944839 h 1180826"/>
                  <a:gd name="connsiteX3" fmla="*/ 1515869 w 3068948"/>
                  <a:gd name="connsiteY3" fmla="*/ 940360 h 1180826"/>
                  <a:gd name="connsiteX4" fmla="*/ 1223135 w 3068948"/>
                  <a:gd name="connsiteY4" fmla="*/ 936628 h 1180826"/>
                  <a:gd name="connsiteX5" fmla="*/ 1223135 w 3068948"/>
                  <a:gd name="connsiteY5" fmla="*/ 1100881 h 1180826"/>
                  <a:gd name="connsiteX6" fmla="*/ 1483186 w 3068948"/>
                  <a:gd name="connsiteY6" fmla="*/ 1100881 h 1180826"/>
                  <a:gd name="connsiteX7" fmla="*/ 1483186 w 3068948"/>
                  <a:gd name="connsiteY7" fmla="*/ 936628 h 1180826"/>
                  <a:gd name="connsiteX8" fmla="*/ 1223135 w 3068948"/>
                  <a:gd name="connsiteY8" fmla="*/ 936628 h 1180826"/>
                  <a:gd name="connsiteX9" fmla="*/ 222421 w 3068948"/>
                  <a:gd name="connsiteY9" fmla="*/ 936628 h 1180826"/>
                  <a:gd name="connsiteX10" fmla="*/ 222421 w 3068948"/>
                  <a:gd name="connsiteY10" fmla="*/ 1005332 h 1180826"/>
                  <a:gd name="connsiteX11" fmla="*/ 107605 w 3068948"/>
                  <a:gd name="connsiteY11" fmla="*/ 1005332 h 1180826"/>
                  <a:gd name="connsiteX12" fmla="*/ 107605 w 3068948"/>
                  <a:gd name="connsiteY12" fmla="*/ 1087946 h 1180826"/>
                  <a:gd name="connsiteX13" fmla="*/ 222421 w 3068948"/>
                  <a:gd name="connsiteY13" fmla="*/ 1087946 h 1180826"/>
                  <a:gd name="connsiteX14" fmla="*/ 222421 w 3068948"/>
                  <a:gd name="connsiteY14" fmla="*/ 1100881 h 1180826"/>
                  <a:gd name="connsiteX15" fmla="*/ 482472 w 3068948"/>
                  <a:gd name="connsiteY15" fmla="*/ 1100881 h 1180826"/>
                  <a:gd name="connsiteX16" fmla="*/ 482472 w 3068948"/>
                  <a:gd name="connsiteY16" fmla="*/ 936628 h 1180826"/>
                  <a:gd name="connsiteX17" fmla="*/ 222421 w 3068948"/>
                  <a:gd name="connsiteY17" fmla="*/ 936628 h 1180826"/>
                  <a:gd name="connsiteX18" fmla="*/ 2186164 w 3068948"/>
                  <a:gd name="connsiteY18" fmla="*/ 960602 h 1180826"/>
                  <a:gd name="connsiteX19" fmla="*/ 2194324 w 3068948"/>
                  <a:gd name="connsiteY19" fmla="*/ 1116255 h 1180826"/>
                  <a:gd name="connsiteX20" fmla="*/ 2454375 w 3068948"/>
                  <a:gd name="connsiteY20" fmla="*/ 1116255 h 1180826"/>
                  <a:gd name="connsiteX21" fmla="*/ 2462313 w 3068948"/>
                  <a:gd name="connsiteY21" fmla="*/ 934803 h 1180826"/>
                  <a:gd name="connsiteX22" fmla="*/ 2186164 w 3068948"/>
                  <a:gd name="connsiteY22" fmla="*/ 960602 h 1180826"/>
                  <a:gd name="connsiteX23" fmla="*/ 3068948 w 3068948"/>
                  <a:gd name="connsiteY23" fmla="*/ 8926 h 1180826"/>
                  <a:gd name="connsiteX24" fmla="*/ 3058651 w 3068948"/>
                  <a:gd name="connsiteY24" fmla="*/ 1163270 h 1180826"/>
                  <a:gd name="connsiteX25" fmla="*/ 10422 w 3068948"/>
                  <a:gd name="connsiteY25" fmla="*/ 1180826 h 1180826"/>
                  <a:gd name="connsiteX26" fmla="*/ 0 w 3068948"/>
                  <a:gd name="connsiteY26" fmla="*/ 9956 h 1180826"/>
                  <a:gd name="connsiteX27" fmla="*/ 3068948 w 3068948"/>
                  <a:gd name="connsiteY27" fmla="*/ 8926 h 1180826"/>
                  <a:gd name="connsiteX0" fmla="*/ 1515869 w 3068948"/>
                  <a:gd name="connsiteY0" fmla="*/ 940360 h 1180826"/>
                  <a:gd name="connsiteX1" fmla="*/ 1508136 w 3068948"/>
                  <a:gd name="connsiteY1" fmla="*/ 944839 h 1180826"/>
                  <a:gd name="connsiteX2" fmla="*/ 1515869 w 3068948"/>
                  <a:gd name="connsiteY2" fmla="*/ 944839 h 1180826"/>
                  <a:gd name="connsiteX3" fmla="*/ 1515869 w 3068948"/>
                  <a:gd name="connsiteY3" fmla="*/ 940360 h 1180826"/>
                  <a:gd name="connsiteX4" fmla="*/ 1223135 w 3068948"/>
                  <a:gd name="connsiteY4" fmla="*/ 936628 h 1180826"/>
                  <a:gd name="connsiteX5" fmla="*/ 1223135 w 3068948"/>
                  <a:gd name="connsiteY5" fmla="*/ 1100881 h 1180826"/>
                  <a:gd name="connsiteX6" fmla="*/ 1483186 w 3068948"/>
                  <a:gd name="connsiteY6" fmla="*/ 1100881 h 1180826"/>
                  <a:gd name="connsiteX7" fmla="*/ 1483186 w 3068948"/>
                  <a:gd name="connsiteY7" fmla="*/ 936628 h 1180826"/>
                  <a:gd name="connsiteX8" fmla="*/ 1223135 w 3068948"/>
                  <a:gd name="connsiteY8" fmla="*/ 936628 h 1180826"/>
                  <a:gd name="connsiteX9" fmla="*/ 222421 w 3068948"/>
                  <a:gd name="connsiteY9" fmla="*/ 936628 h 1180826"/>
                  <a:gd name="connsiteX10" fmla="*/ 222421 w 3068948"/>
                  <a:gd name="connsiteY10" fmla="*/ 1005332 h 1180826"/>
                  <a:gd name="connsiteX11" fmla="*/ 107605 w 3068948"/>
                  <a:gd name="connsiteY11" fmla="*/ 1005332 h 1180826"/>
                  <a:gd name="connsiteX12" fmla="*/ 107605 w 3068948"/>
                  <a:gd name="connsiteY12" fmla="*/ 1087946 h 1180826"/>
                  <a:gd name="connsiteX13" fmla="*/ 222421 w 3068948"/>
                  <a:gd name="connsiteY13" fmla="*/ 1087946 h 1180826"/>
                  <a:gd name="connsiteX14" fmla="*/ 222421 w 3068948"/>
                  <a:gd name="connsiteY14" fmla="*/ 1100881 h 1180826"/>
                  <a:gd name="connsiteX15" fmla="*/ 482472 w 3068948"/>
                  <a:gd name="connsiteY15" fmla="*/ 1100881 h 1180826"/>
                  <a:gd name="connsiteX16" fmla="*/ 482472 w 3068948"/>
                  <a:gd name="connsiteY16" fmla="*/ 936628 h 1180826"/>
                  <a:gd name="connsiteX17" fmla="*/ 222421 w 3068948"/>
                  <a:gd name="connsiteY17" fmla="*/ 936628 h 1180826"/>
                  <a:gd name="connsiteX18" fmla="*/ 2186164 w 3068948"/>
                  <a:gd name="connsiteY18" fmla="*/ 960602 h 1180826"/>
                  <a:gd name="connsiteX19" fmla="*/ 2194324 w 3068948"/>
                  <a:gd name="connsiteY19" fmla="*/ 1116255 h 1180826"/>
                  <a:gd name="connsiteX20" fmla="*/ 2454375 w 3068948"/>
                  <a:gd name="connsiteY20" fmla="*/ 1116255 h 1180826"/>
                  <a:gd name="connsiteX21" fmla="*/ 2462313 w 3068948"/>
                  <a:gd name="connsiteY21" fmla="*/ 934803 h 1180826"/>
                  <a:gd name="connsiteX22" fmla="*/ 2186164 w 3068948"/>
                  <a:gd name="connsiteY22" fmla="*/ 960602 h 1180826"/>
                  <a:gd name="connsiteX23" fmla="*/ 3068948 w 3068948"/>
                  <a:gd name="connsiteY23" fmla="*/ 8926 h 1180826"/>
                  <a:gd name="connsiteX24" fmla="*/ 3058651 w 3068948"/>
                  <a:gd name="connsiteY24" fmla="*/ 1163270 h 1180826"/>
                  <a:gd name="connsiteX25" fmla="*/ 10422 w 3068948"/>
                  <a:gd name="connsiteY25" fmla="*/ 1180826 h 1180826"/>
                  <a:gd name="connsiteX26" fmla="*/ 0 w 3068948"/>
                  <a:gd name="connsiteY26" fmla="*/ 9956 h 1180826"/>
                  <a:gd name="connsiteX27" fmla="*/ 3068948 w 3068948"/>
                  <a:gd name="connsiteY27" fmla="*/ 8926 h 1180826"/>
                  <a:gd name="connsiteX0" fmla="*/ 1515869 w 3068948"/>
                  <a:gd name="connsiteY0" fmla="*/ 940360 h 1180826"/>
                  <a:gd name="connsiteX1" fmla="*/ 1508136 w 3068948"/>
                  <a:gd name="connsiteY1" fmla="*/ 944839 h 1180826"/>
                  <a:gd name="connsiteX2" fmla="*/ 1515869 w 3068948"/>
                  <a:gd name="connsiteY2" fmla="*/ 944839 h 1180826"/>
                  <a:gd name="connsiteX3" fmla="*/ 1515869 w 3068948"/>
                  <a:gd name="connsiteY3" fmla="*/ 940360 h 1180826"/>
                  <a:gd name="connsiteX4" fmla="*/ 1223135 w 3068948"/>
                  <a:gd name="connsiteY4" fmla="*/ 936628 h 1180826"/>
                  <a:gd name="connsiteX5" fmla="*/ 1223135 w 3068948"/>
                  <a:gd name="connsiteY5" fmla="*/ 1100881 h 1180826"/>
                  <a:gd name="connsiteX6" fmla="*/ 1483186 w 3068948"/>
                  <a:gd name="connsiteY6" fmla="*/ 1100881 h 1180826"/>
                  <a:gd name="connsiteX7" fmla="*/ 1483186 w 3068948"/>
                  <a:gd name="connsiteY7" fmla="*/ 936628 h 1180826"/>
                  <a:gd name="connsiteX8" fmla="*/ 1223135 w 3068948"/>
                  <a:gd name="connsiteY8" fmla="*/ 936628 h 1180826"/>
                  <a:gd name="connsiteX9" fmla="*/ 222421 w 3068948"/>
                  <a:gd name="connsiteY9" fmla="*/ 936628 h 1180826"/>
                  <a:gd name="connsiteX10" fmla="*/ 222421 w 3068948"/>
                  <a:gd name="connsiteY10" fmla="*/ 1005332 h 1180826"/>
                  <a:gd name="connsiteX11" fmla="*/ 107605 w 3068948"/>
                  <a:gd name="connsiteY11" fmla="*/ 1005332 h 1180826"/>
                  <a:gd name="connsiteX12" fmla="*/ 107605 w 3068948"/>
                  <a:gd name="connsiteY12" fmla="*/ 1087946 h 1180826"/>
                  <a:gd name="connsiteX13" fmla="*/ 222421 w 3068948"/>
                  <a:gd name="connsiteY13" fmla="*/ 1087946 h 1180826"/>
                  <a:gd name="connsiteX14" fmla="*/ 222421 w 3068948"/>
                  <a:gd name="connsiteY14" fmla="*/ 1100881 h 1180826"/>
                  <a:gd name="connsiteX15" fmla="*/ 482472 w 3068948"/>
                  <a:gd name="connsiteY15" fmla="*/ 1100881 h 1180826"/>
                  <a:gd name="connsiteX16" fmla="*/ 482472 w 3068948"/>
                  <a:gd name="connsiteY16" fmla="*/ 936628 h 1180826"/>
                  <a:gd name="connsiteX17" fmla="*/ 222421 w 3068948"/>
                  <a:gd name="connsiteY17" fmla="*/ 936628 h 1180826"/>
                  <a:gd name="connsiteX18" fmla="*/ 2186164 w 3068948"/>
                  <a:gd name="connsiteY18" fmla="*/ 960602 h 1180826"/>
                  <a:gd name="connsiteX19" fmla="*/ 2194324 w 3068948"/>
                  <a:gd name="connsiteY19" fmla="*/ 1116255 h 1180826"/>
                  <a:gd name="connsiteX20" fmla="*/ 2454375 w 3068948"/>
                  <a:gd name="connsiteY20" fmla="*/ 1116255 h 1180826"/>
                  <a:gd name="connsiteX21" fmla="*/ 2462313 w 3068948"/>
                  <a:gd name="connsiteY21" fmla="*/ 934803 h 1180826"/>
                  <a:gd name="connsiteX22" fmla="*/ 2186164 w 3068948"/>
                  <a:gd name="connsiteY22" fmla="*/ 960602 h 1180826"/>
                  <a:gd name="connsiteX23" fmla="*/ 3068948 w 3068948"/>
                  <a:gd name="connsiteY23" fmla="*/ 8926 h 1180826"/>
                  <a:gd name="connsiteX24" fmla="*/ 3052469 w 3068948"/>
                  <a:gd name="connsiteY24" fmla="*/ 1163270 h 1180826"/>
                  <a:gd name="connsiteX25" fmla="*/ 10422 w 3068948"/>
                  <a:gd name="connsiteY25" fmla="*/ 1180826 h 1180826"/>
                  <a:gd name="connsiteX26" fmla="*/ 0 w 3068948"/>
                  <a:gd name="connsiteY26" fmla="*/ 9956 h 1180826"/>
                  <a:gd name="connsiteX27" fmla="*/ 3068948 w 3068948"/>
                  <a:gd name="connsiteY27" fmla="*/ 8926 h 1180826"/>
                  <a:gd name="connsiteX0" fmla="*/ 1515869 w 3068948"/>
                  <a:gd name="connsiteY0" fmla="*/ 940360 h 1180826"/>
                  <a:gd name="connsiteX1" fmla="*/ 1508136 w 3068948"/>
                  <a:gd name="connsiteY1" fmla="*/ 944839 h 1180826"/>
                  <a:gd name="connsiteX2" fmla="*/ 1515869 w 3068948"/>
                  <a:gd name="connsiteY2" fmla="*/ 944839 h 1180826"/>
                  <a:gd name="connsiteX3" fmla="*/ 1515869 w 3068948"/>
                  <a:gd name="connsiteY3" fmla="*/ 940360 h 1180826"/>
                  <a:gd name="connsiteX4" fmla="*/ 1223135 w 3068948"/>
                  <a:gd name="connsiteY4" fmla="*/ 936628 h 1180826"/>
                  <a:gd name="connsiteX5" fmla="*/ 1223135 w 3068948"/>
                  <a:gd name="connsiteY5" fmla="*/ 1100881 h 1180826"/>
                  <a:gd name="connsiteX6" fmla="*/ 1483186 w 3068948"/>
                  <a:gd name="connsiteY6" fmla="*/ 1100881 h 1180826"/>
                  <a:gd name="connsiteX7" fmla="*/ 1483186 w 3068948"/>
                  <a:gd name="connsiteY7" fmla="*/ 936628 h 1180826"/>
                  <a:gd name="connsiteX8" fmla="*/ 1223135 w 3068948"/>
                  <a:gd name="connsiteY8" fmla="*/ 936628 h 1180826"/>
                  <a:gd name="connsiteX9" fmla="*/ 222421 w 3068948"/>
                  <a:gd name="connsiteY9" fmla="*/ 936628 h 1180826"/>
                  <a:gd name="connsiteX10" fmla="*/ 222421 w 3068948"/>
                  <a:gd name="connsiteY10" fmla="*/ 1005332 h 1180826"/>
                  <a:gd name="connsiteX11" fmla="*/ 107605 w 3068948"/>
                  <a:gd name="connsiteY11" fmla="*/ 1005332 h 1180826"/>
                  <a:gd name="connsiteX12" fmla="*/ 107605 w 3068948"/>
                  <a:gd name="connsiteY12" fmla="*/ 1087946 h 1180826"/>
                  <a:gd name="connsiteX13" fmla="*/ 222421 w 3068948"/>
                  <a:gd name="connsiteY13" fmla="*/ 1087946 h 1180826"/>
                  <a:gd name="connsiteX14" fmla="*/ 222421 w 3068948"/>
                  <a:gd name="connsiteY14" fmla="*/ 1100881 h 1180826"/>
                  <a:gd name="connsiteX15" fmla="*/ 482472 w 3068948"/>
                  <a:gd name="connsiteY15" fmla="*/ 1100881 h 1180826"/>
                  <a:gd name="connsiteX16" fmla="*/ 482472 w 3068948"/>
                  <a:gd name="connsiteY16" fmla="*/ 936628 h 1180826"/>
                  <a:gd name="connsiteX17" fmla="*/ 222421 w 3068948"/>
                  <a:gd name="connsiteY17" fmla="*/ 936628 h 1180826"/>
                  <a:gd name="connsiteX18" fmla="*/ 2186164 w 3068948"/>
                  <a:gd name="connsiteY18" fmla="*/ 960602 h 1180826"/>
                  <a:gd name="connsiteX19" fmla="*/ 2194324 w 3068948"/>
                  <a:gd name="connsiteY19" fmla="*/ 1116255 h 1180826"/>
                  <a:gd name="connsiteX20" fmla="*/ 2454375 w 3068948"/>
                  <a:gd name="connsiteY20" fmla="*/ 1116255 h 1180826"/>
                  <a:gd name="connsiteX21" fmla="*/ 2462313 w 3068948"/>
                  <a:gd name="connsiteY21" fmla="*/ 934803 h 1180826"/>
                  <a:gd name="connsiteX22" fmla="*/ 2186164 w 3068948"/>
                  <a:gd name="connsiteY22" fmla="*/ 960602 h 1180826"/>
                  <a:gd name="connsiteX23" fmla="*/ 3068948 w 3068948"/>
                  <a:gd name="connsiteY23" fmla="*/ 8926 h 1180826"/>
                  <a:gd name="connsiteX24" fmla="*/ 3052469 w 3068948"/>
                  <a:gd name="connsiteY24" fmla="*/ 1163270 h 1180826"/>
                  <a:gd name="connsiteX25" fmla="*/ 10422 w 3068948"/>
                  <a:gd name="connsiteY25" fmla="*/ 1180826 h 1180826"/>
                  <a:gd name="connsiteX26" fmla="*/ 0 w 3068948"/>
                  <a:gd name="connsiteY26" fmla="*/ 9956 h 1180826"/>
                  <a:gd name="connsiteX27" fmla="*/ 3068948 w 3068948"/>
                  <a:gd name="connsiteY27" fmla="*/ 8926 h 1180826"/>
                  <a:gd name="connsiteX0" fmla="*/ 1515869 w 3068948"/>
                  <a:gd name="connsiteY0" fmla="*/ 940360 h 1180826"/>
                  <a:gd name="connsiteX1" fmla="*/ 1508136 w 3068948"/>
                  <a:gd name="connsiteY1" fmla="*/ 944839 h 1180826"/>
                  <a:gd name="connsiteX2" fmla="*/ 1515869 w 3068948"/>
                  <a:gd name="connsiteY2" fmla="*/ 944839 h 1180826"/>
                  <a:gd name="connsiteX3" fmla="*/ 1515869 w 3068948"/>
                  <a:gd name="connsiteY3" fmla="*/ 940360 h 1180826"/>
                  <a:gd name="connsiteX4" fmla="*/ 1223135 w 3068948"/>
                  <a:gd name="connsiteY4" fmla="*/ 936628 h 1180826"/>
                  <a:gd name="connsiteX5" fmla="*/ 1223135 w 3068948"/>
                  <a:gd name="connsiteY5" fmla="*/ 1100881 h 1180826"/>
                  <a:gd name="connsiteX6" fmla="*/ 1483186 w 3068948"/>
                  <a:gd name="connsiteY6" fmla="*/ 1100881 h 1180826"/>
                  <a:gd name="connsiteX7" fmla="*/ 1483186 w 3068948"/>
                  <a:gd name="connsiteY7" fmla="*/ 936628 h 1180826"/>
                  <a:gd name="connsiteX8" fmla="*/ 1223135 w 3068948"/>
                  <a:gd name="connsiteY8" fmla="*/ 936628 h 1180826"/>
                  <a:gd name="connsiteX9" fmla="*/ 222421 w 3068948"/>
                  <a:gd name="connsiteY9" fmla="*/ 936628 h 1180826"/>
                  <a:gd name="connsiteX10" fmla="*/ 222421 w 3068948"/>
                  <a:gd name="connsiteY10" fmla="*/ 1005332 h 1180826"/>
                  <a:gd name="connsiteX11" fmla="*/ 107605 w 3068948"/>
                  <a:gd name="connsiteY11" fmla="*/ 1005332 h 1180826"/>
                  <a:gd name="connsiteX12" fmla="*/ 107605 w 3068948"/>
                  <a:gd name="connsiteY12" fmla="*/ 1087946 h 1180826"/>
                  <a:gd name="connsiteX13" fmla="*/ 222421 w 3068948"/>
                  <a:gd name="connsiteY13" fmla="*/ 1087946 h 1180826"/>
                  <a:gd name="connsiteX14" fmla="*/ 222421 w 3068948"/>
                  <a:gd name="connsiteY14" fmla="*/ 1100881 h 1180826"/>
                  <a:gd name="connsiteX15" fmla="*/ 482472 w 3068948"/>
                  <a:gd name="connsiteY15" fmla="*/ 1100881 h 1180826"/>
                  <a:gd name="connsiteX16" fmla="*/ 482472 w 3068948"/>
                  <a:gd name="connsiteY16" fmla="*/ 936628 h 1180826"/>
                  <a:gd name="connsiteX17" fmla="*/ 222421 w 3068948"/>
                  <a:gd name="connsiteY17" fmla="*/ 936628 h 1180826"/>
                  <a:gd name="connsiteX18" fmla="*/ 2186164 w 3068948"/>
                  <a:gd name="connsiteY18" fmla="*/ 960602 h 1180826"/>
                  <a:gd name="connsiteX19" fmla="*/ 2194324 w 3068948"/>
                  <a:gd name="connsiteY19" fmla="*/ 1116255 h 1180826"/>
                  <a:gd name="connsiteX20" fmla="*/ 2454375 w 3068948"/>
                  <a:gd name="connsiteY20" fmla="*/ 1116255 h 1180826"/>
                  <a:gd name="connsiteX21" fmla="*/ 2462313 w 3068948"/>
                  <a:gd name="connsiteY21" fmla="*/ 934803 h 1180826"/>
                  <a:gd name="connsiteX22" fmla="*/ 2186164 w 3068948"/>
                  <a:gd name="connsiteY22" fmla="*/ 960602 h 1180826"/>
                  <a:gd name="connsiteX23" fmla="*/ 3068948 w 3068948"/>
                  <a:gd name="connsiteY23" fmla="*/ 8926 h 1180826"/>
                  <a:gd name="connsiteX24" fmla="*/ 3052469 w 3068948"/>
                  <a:gd name="connsiteY24" fmla="*/ 1163270 h 1180826"/>
                  <a:gd name="connsiteX25" fmla="*/ 10422 w 3068948"/>
                  <a:gd name="connsiteY25" fmla="*/ 1180826 h 1180826"/>
                  <a:gd name="connsiteX26" fmla="*/ 0 w 3068948"/>
                  <a:gd name="connsiteY26" fmla="*/ 9956 h 1180826"/>
                  <a:gd name="connsiteX27" fmla="*/ 3068948 w 3068948"/>
                  <a:gd name="connsiteY27" fmla="*/ 8926 h 1180826"/>
                  <a:gd name="connsiteX0" fmla="*/ 1515869 w 3056899"/>
                  <a:gd name="connsiteY0" fmla="*/ 937461 h 1177927"/>
                  <a:gd name="connsiteX1" fmla="*/ 1508136 w 3056899"/>
                  <a:gd name="connsiteY1" fmla="*/ 941940 h 1177927"/>
                  <a:gd name="connsiteX2" fmla="*/ 1515869 w 3056899"/>
                  <a:gd name="connsiteY2" fmla="*/ 941940 h 1177927"/>
                  <a:gd name="connsiteX3" fmla="*/ 1515869 w 3056899"/>
                  <a:gd name="connsiteY3" fmla="*/ 937461 h 1177927"/>
                  <a:gd name="connsiteX4" fmla="*/ 1223135 w 3056899"/>
                  <a:gd name="connsiteY4" fmla="*/ 933729 h 1177927"/>
                  <a:gd name="connsiteX5" fmla="*/ 1223135 w 3056899"/>
                  <a:gd name="connsiteY5" fmla="*/ 1097982 h 1177927"/>
                  <a:gd name="connsiteX6" fmla="*/ 1483186 w 3056899"/>
                  <a:gd name="connsiteY6" fmla="*/ 1097982 h 1177927"/>
                  <a:gd name="connsiteX7" fmla="*/ 1483186 w 3056899"/>
                  <a:gd name="connsiteY7" fmla="*/ 933729 h 1177927"/>
                  <a:gd name="connsiteX8" fmla="*/ 1223135 w 3056899"/>
                  <a:gd name="connsiteY8" fmla="*/ 933729 h 1177927"/>
                  <a:gd name="connsiteX9" fmla="*/ 222421 w 3056899"/>
                  <a:gd name="connsiteY9" fmla="*/ 933729 h 1177927"/>
                  <a:gd name="connsiteX10" fmla="*/ 222421 w 3056899"/>
                  <a:gd name="connsiteY10" fmla="*/ 1002433 h 1177927"/>
                  <a:gd name="connsiteX11" fmla="*/ 107605 w 3056899"/>
                  <a:gd name="connsiteY11" fmla="*/ 1002433 h 1177927"/>
                  <a:gd name="connsiteX12" fmla="*/ 107605 w 3056899"/>
                  <a:gd name="connsiteY12" fmla="*/ 1085047 h 1177927"/>
                  <a:gd name="connsiteX13" fmla="*/ 222421 w 3056899"/>
                  <a:gd name="connsiteY13" fmla="*/ 1085047 h 1177927"/>
                  <a:gd name="connsiteX14" fmla="*/ 222421 w 3056899"/>
                  <a:gd name="connsiteY14" fmla="*/ 1097982 h 1177927"/>
                  <a:gd name="connsiteX15" fmla="*/ 482472 w 3056899"/>
                  <a:gd name="connsiteY15" fmla="*/ 1097982 h 1177927"/>
                  <a:gd name="connsiteX16" fmla="*/ 482472 w 3056899"/>
                  <a:gd name="connsiteY16" fmla="*/ 933729 h 1177927"/>
                  <a:gd name="connsiteX17" fmla="*/ 222421 w 3056899"/>
                  <a:gd name="connsiteY17" fmla="*/ 933729 h 1177927"/>
                  <a:gd name="connsiteX18" fmla="*/ 2186164 w 3056899"/>
                  <a:gd name="connsiteY18" fmla="*/ 957703 h 1177927"/>
                  <a:gd name="connsiteX19" fmla="*/ 2194324 w 3056899"/>
                  <a:gd name="connsiteY19" fmla="*/ 1113356 h 1177927"/>
                  <a:gd name="connsiteX20" fmla="*/ 2454375 w 3056899"/>
                  <a:gd name="connsiteY20" fmla="*/ 1113356 h 1177927"/>
                  <a:gd name="connsiteX21" fmla="*/ 2462313 w 3056899"/>
                  <a:gd name="connsiteY21" fmla="*/ 931904 h 1177927"/>
                  <a:gd name="connsiteX22" fmla="*/ 2186164 w 3056899"/>
                  <a:gd name="connsiteY22" fmla="*/ 957703 h 1177927"/>
                  <a:gd name="connsiteX23" fmla="*/ 3041129 w 3056899"/>
                  <a:gd name="connsiteY23" fmla="*/ 25302 h 1177927"/>
                  <a:gd name="connsiteX24" fmla="*/ 3052469 w 3056899"/>
                  <a:gd name="connsiteY24" fmla="*/ 1160371 h 1177927"/>
                  <a:gd name="connsiteX25" fmla="*/ 10422 w 3056899"/>
                  <a:gd name="connsiteY25" fmla="*/ 1177927 h 1177927"/>
                  <a:gd name="connsiteX26" fmla="*/ 0 w 3056899"/>
                  <a:gd name="connsiteY26" fmla="*/ 7057 h 1177927"/>
                  <a:gd name="connsiteX27" fmla="*/ 3041129 w 3056899"/>
                  <a:gd name="connsiteY27" fmla="*/ 25302 h 1177927"/>
                  <a:gd name="connsiteX0" fmla="*/ 1515869 w 3041129"/>
                  <a:gd name="connsiteY0" fmla="*/ 937461 h 1177927"/>
                  <a:gd name="connsiteX1" fmla="*/ 1508136 w 3041129"/>
                  <a:gd name="connsiteY1" fmla="*/ 941940 h 1177927"/>
                  <a:gd name="connsiteX2" fmla="*/ 1515869 w 3041129"/>
                  <a:gd name="connsiteY2" fmla="*/ 941940 h 1177927"/>
                  <a:gd name="connsiteX3" fmla="*/ 1515869 w 3041129"/>
                  <a:gd name="connsiteY3" fmla="*/ 937461 h 1177927"/>
                  <a:gd name="connsiteX4" fmla="*/ 1223135 w 3041129"/>
                  <a:gd name="connsiteY4" fmla="*/ 933729 h 1177927"/>
                  <a:gd name="connsiteX5" fmla="*/ 1223135 w 3041129"/>
                  <a:gd name="connsiteY5" fmla="*/ 1097982 h 1177927"/>
                  <a:gd name="connsiteX6" fmla="*/ 1483186 w 3041129"/>
                  <a:gd name="connsiteY6" fmla="*/ 1097982 h 1177927"/>
                  <a:gd name="connsiteX7" fmla="*/ 1483186 w 3041129"/>
                  <a:gd name="connsiteY7" fmla="*/ 933729 h 1177927"/>
                  <a:gd name="connsiteX8" fmla="*/ 1223135 w 3041129"/>
                  <a:gd name="connsiteY8" fmla="*/ 933729 h 1177927"/>
                  <a:gd name="connsiteX9" fmla="*/ 222421 w 3041129"/>
                  <a:gd name="connsiteY9" fmla="*/ 933729 h 1177927"/>
                  <a:gd name="connsiteX10" fmla="*/ 222421 w 3041129"/>
                  <a:gd name="connsiteY10" fmla="*/ 1002433 h 1177927"/>
                  <a:gd name="connsiteX11" fmla="*/ 107605 w 3041129"/>
                  <a:gd name="connsiteY11" fmla="*/ 1002433 h 1177927"/>
                  <a:gd name="connsiteX12" fmla="*/ 107605 w 3041129"/>
                  <a:gd name="connsiteY12" fmla="*/ 1085047 h 1177927"/>
                  <a:gd name="connsiteX13" fmla="*/ 222421 w 3041129"/>
                  <a:gd name="connsiteY13" fmla="*/ 1085047 h 1177927"/>
                  <a:gd name="connsiteX14" fmla="*/ 222421 w 3041129"/>
                  <a:gd name="connsiteY14" fmla="*/ 1097982 h 1177927"/>
                  <a:gd name="connsiteX15" fmla="*/ 482472 w 3041129"/>
                  <a:gd name="connsiteY15" fmla="*/ 1097982 h 1177927"/>
                  <a:gd name="connsiteX16" fmla="*/ 482472 w 3041129"/>
                  <a:gd name="connsiteY16" fmla="*/ 933729 h 1177927"/>
                  <a:gd name="connsiteX17" fmla="*/ 222421 w 3041129"/>
                  <a:gd name="connsiteY17" fmla="*/ 933729 h 1177927"/>
                  <a:gd name="connsiteX18" fmla="*/ 2186164 w 3041129"/>
                  <a:gd name="connsiteY18" fmla="*/ 957703 h 1177927"/>
                  <a:gd name="connsiteX19" fmla="*/ 2194324 w 3041129"/>
                  <a:gd name="connsiteY19" fmla="*/ 1113356 h 1177927"/>
                  <a:gd name="connsiteX20" fmla="*/ 2454375 w 3041129"/>
                  <a:gd name="connsiteY20" fmla="*/ 1113356 h 1177927"/>
                  <a:gd name="connsiteX21" fmla="*/ 2462313 w 3041129"/>
                  <a:gd name="connsiteY21" fmla="*/ 931904 h 1177927"/>
                  <a:gd name="connsiteX22" fmla="*/ 2186164 w 3041129"/>
                  <a:gd name="connsiteY22" fmla="*/ 957703 h 1177927"/>
                  <a:gd name="connsiteX23" fmla="*/ 3041129 w 3041129"/>
                  <a:gd name="connsiteY23" fmla="*/ 25302 h 1177927"/>
                  <a:gd name="connsiteX24" fmla="*/ 3015377 w 3041129"/>
                  <a:gd name="connsiteY24" fmla="*/ 1141096 h 1177927"/>
                  <a:gd name="connsiteX25" fmla="*/ 10422 w 3041129"/>
                  <a:gd name="connsiteY25" fmla="*/ 1177927 h 1177927"/>
                  <a:gd name="connsiteX26" fmla="*/ 0 w 3041129"/>
                  <a:gd name="connsiteY26" fmla="*/ 7057 h 1177927"/>
                  <a:gd name="connsiteX27" fmla="*/ 3041129 w 3041129"/>
                  <a:gd name="connsiteY27" fmla="*/ 25302 h 1177927"/>
                  <a:gd name="connsiteX0" fmla="*/ 1515869 w 3031856"/>
                  <a:gd name="connsiteY0" fmla="*/ 937461 h 1177927"/>
                  <a:gd name="connsiteX1" fmla="*/ 1508136 w 3031856"/>
                  <a:gd name="connsiteY1" fmla="*/ 941940 h 1177927"/>
                  <a:gd name="connsiteX2" fmla="*/ 1515869 w 3031856"/>
                  <a:gd name="connsiteY2" fmla="*/ 941940 h 1177927"/>
                  <a:gd name="connsiteX3" fmla="*/ 1515869 w 3031856"/>
                  <a:gd name="connsiteY3" fmla="*/ 937461 h 1177927"/>
                  <a:gd name="connsiteX4" fmla="*/ 1223135 w 3031856"/>
                  <a:gd name="connsiteY4" fmla="*/ 933729 h 1177927"/>
                  <a:gd name="connsiteX5" fmla="*/ 1223135 w 3031856"/>
                  <a:gd name="connsiteY5" fmla="*/ 1097982 h 1177927"/>
                  <a:gd name="connsiteX6" fmla="*/ 1483186 w 3031856"/>
                  <a:gd name="connsiteY6" fmla="*/ 1097982 h 1177927"/>
                  <a:gd name="connsiteX7" fmla="*/ 1483186 w 3031856"/>
                  <a:gd name="connsiteY7" fmla="*/ 933729 h 1177927"/>
                  <a:gd name="connsiteX8" fmla="*/ 1223135 w 3031856"/>
                  <a:gd name="connsiteY8" fmla="*/ 933729 h 1177927"/>
                  <a:gd name="connsiteX9" fmla="*/ 222421 w 3031856"/>
                  <a:gd name="connsiteY9" fmla="*/ 933729 h 1177927"/>
                  <a:gd name="connsiteX10" fmla="*/ 222421 w 3031856"/>
                  <a:gd name="connsiteY10" fmla="*/ 1002433 h 1177927"/>
                  <a:gd name="connsiteX11" fmla="*/ 107605 w 3031856"/>
                  <a:gd name="connsiteY11" fmla="*/ 1002433 h 1177927"/>
                  <a:gd name="connsiteX12" fmla="*/ 107605 w 3031856"/>
                  <a:gd name="connsiteY12" fmla="*/ 1085047 h 1177927"/>
                  <a:gd name="connsiteX13" fmla="*/ 222421 w 3031856"/>
                  <a:gd name="connsiteY13" fmla="*/ 1085047 h 1177927"/>
                  <a:gd name="connsiteX14" fmla="*/ 222421 w 3031856"/>
                  <a:gd name="connsiteY14" fmla="*/ 1097982 h 1177927"/>
                  <a:gd name="connsiteX15" fmla="*/ 482472 w 3031856"/>
                  <a:gd name="connsiteY15" fmla="*/ 1097982 h 1177927"/>
                  <a:gd name="connsiteX16" fmla="*/ 482472 w 3031856"/>
                  <a:gd name="connsiteY16" fmla="*/ 933729 h 1177927"/>
                  <a:gd name="connsiteX17" fmla="*/ 222421 w 3031856"/>
                  <a:gd name="connsiteY17" fmla="*/ 933729 h 1177927"/>
                  <a:gd name="connsiteX18" fmla="*/ 2186164 w 3031856"/>
                  <a:gd name="connsiteY18" fmla="*/ 957703 h 1177927"/>
                  <a:gd name="connsiteX19" fmla="*/ 2194324 w 3031856"/>
                  <a:gd name="connsiteY19" fmla="*/ 1113356 h 1177927"/>
                  <a:gd name="connsiteX20" fmla="*/ 2454375 w 3031856"/>
                  <a:gd name="connsiteY20" fmla="*/ 1113356 h 1177927"/>
                  <a:gd name="connsiteX21" fmla="*/ 2462313 w 3031856"/>
                  <a:gd name="connsiteY21" fmla="*/ 931904 h 1177927"/>
                  <a:gd name="connsiteX22" fmla="*/ 2186164 w 3031856"/>
                  <a:gd name="connsiteY22" fmla="*/ 957703 h 1177927"/>
                  <a:gd name="connsiteX23" fmla="*/ 3031856 w 3031856"/>
                  <a:gd name="connsiteY23" fmla="*/ 25302 h 1177927"/>
                  <a:gd name="connsiteX24" fmla="*/ 3015377 w 3031856"/>
                  <a:gd name="connsiteY24" fmla="*/ 1141096 h 1177927"/>
                  <a:gd name="connsiteX25" fmla="*/ 10422 w 3031856"/>
                  <a:gd name="connsiteY25" fmla="*/ 1177927 h 1177927"/>
                  <a:gd name="connsiteX26" fmla="*/ 0 w 3031856"/>
                  <a:gd name="connsiteY26" fmla="*/ 7057 h 1177927"/>
                  <a:gd name="connsiteX27" fmla="*/ 3031856 w 3031856"/>
                  <a:gd name="connsiteY27" fmla="*/ 25302 h 1177927"/>
                  <a:gd name="connsiteX0" fmla="*/ 1515869 w 3031856"/>
                  <a:gd name="connsiteY0" fmla="*/ 937461 h 1177927"/>
                  <a:gd name="connsiteX1" fmla="*/ 1508136 w 3031856"/>
                  <a:gd name="connsiteY1" fmla="*/ 941940 h 1177927"/>
                  <a:gd name="connsiteX2" fmla="*/ 1515869 w 3031856"/>
                  <a:gd name="connsiteY2" fmla="*/ 941940 h 1177927"/>
                  <a:gd name="connsiteX3" fmla="*/ 1515869 w 3031856"/>
                  <a:gd name="connsiteY3" fmla="*/ 937461 h 1177927"/>
                  <a:gd name="connsiteX4" fmla="*/ 1223135 w 3031856"/>
                  <a:gd name="connsiteY4" fmla="*/ 933729 h 1177927"/>
                  <a:gd name="connsiteX5" fmla="*/ 1223135 w 3031856"/>
                  <a:gd name="connsiteY5" fmla="*/ 1097982 h 1177927"/>
                  <a:gd name="connsiteX6" fmla="*/ 1483186 w 3031856"/>
                  <a:gd name="connsiteY6" fmla="*/ 1097982 h 1177927"/>
                  <a:gd name="connsiteX7" fmla="*/ 1483186 w 3031856"/>
                  <a:gd name="connsiteY7" fmla="*/ 933729 h 1177927"/>
                  <a:gd name="connsiteX8" fmla="*/ 1223135 w 3031856"/>
                  <a:gd name="connsiteY8" fmla="*/ 933729 h 1177927"/>
                  <a:gd name="connsiteX9" fmla="*/ 222421 w 3031856"/>
                  <a:gd name="connsiteY9" fmla="*/ 933729 h 1177927"/>
                  <a:gd name="connsiteX10" fmla="*/ 222421 w 3031856"/>
                  <a:gd name="connsiteY10" fmla="*/ 1002433 h 1177927"/>
                  <a:gd name="connsiteX11" fmla="*/ 107605 w 3031856"/>
                  <a:gd name="connsiteY11" fmla="*/ 1002433 h 1177927"/>
                  <a:gd name="connsiteX12" fmla="*/ 107605 w 3031856"/>
                  <a:gd name="connsiteY12" fmla="*/ 1085047 h 1177927"/>
                  <a:gd name="connsiteX13" fmla="*/ 222421 w 3031856"/>
                  <a:gd name="connsiteY13" fmla="*/ 1085047 h 1177927"/>
                  <a:gd name="connsiteX14" fmla="*/ 222421 w 3031856"/>
                  <a:gd name="connsiteY14" fmla="*/ 1097982 h 1177927"/>
                  <a:gd name="connsiteX15" fmla="*/ 482472 w 3031856"/>
                  <a:gd name="connsiteY15" fmla="*/ 1097982 h 1177927"/>
                  <a:gd name="connsiteX16" fmla="*/ 482472 w 3031856"/>
                  <a:gd name="connsiteY16" fmla="*/ 933729 h 1177927"/>
                  <a:gd name="connsiteX17" fmla="*/ 222421 w 3031856"/>
                  <a:gd name="connsiteY17" fmla="*/ 933729 h 1177927"/>
                  <a:gd name="connsiteX18" fmla="*/ 2186164 w 3031856"/>
                  <a:gd name="connsiteY18" fmla="*/ 957703 h 1177927"/>
                  <a:gd name="connsiteX19" fmla="*/ 2194324 w 3031856"/>
                  <a:gd name="connsiteY19" fmla="*/ 1113356 h 1177927"/>
                  <a:gd name="connsiteX20" fmla="*/ 2454375 w 3031856"/>
                  <a:gd name="connsiteY20" fmla="*/ 1113356 h 1177927"/>
                  <a:gd name="connsiteX21" fmla="*/ 2462313 w 3031856"/>
                  <a:gd name="connsiteY21" fmla="*/ 931904 h 1177927"/>
                  <a:gd name="connsiteX22" fmla="*/ 2186164 w 3031856"/>
                  <a:gd name="connsiteY22" fmla="*/ 957703 h 1177927"/>
                  <a:gd name="connsiteX23" fmla="*/ 3031856 w 3031856"/>
                  <a:gd name="connsiteY23" fmla="*/ 25302 h 1177927"/>
                  <a:gd name="connsiteX24" fmla="*/ 3015377 w 3031856"/>
                  <a:gd name="connsiteY24" fmla="*/ 1141096 h 1177927"/>
                  <a:gd name="connsiteX25" fmla="*/ 10422 w 3031856"/>
                  <a:gd name="connsiteY25" fmla="*/ 1177927 h 1177927"/>
                  <a:gd name="connsiteX26" fmla="*/ 0 w 3031856"/>
                  <a:gd name="connsiteY26" fmla="*/ 7057 h 1177927"/>
                  <a:gd name="connsiteX27" fmla="*/ 3031856 w 3031856"/>
                  <a:gd name="connsiteY27" fmla="*/ 25302 h 1177927"/>
                  <a:gd name="connsiteX0" fmla="*/ 1515869 w 3021011"/>
                  <a:gd name="connsiteY0" fmla="*/ 938660 h 1179126"/>
                  <a:gd name="connsiteX1" fmla="*/ 1508136 w 3021011"/>
                  <a:gd name="connsiteY1" fmla="*/ 943139 h 1179126"/>
                  <a:gd name="connsiteX2" fmla="*/ 1515869 w 3021011"/>
                  <a:gd name="connsiteY2" fmla="*/ 943139 h 1179126"/>
                  <a:gd name="connsiteX3" fmla="*/ 1515869 w 3021011"/>
                  <a:gd name="connsiteY3" fmla="*/ 938660 h 1179126"/>
                  <a:gd name="connsiteX4" fmla="*/ 1223135 w 3021011"/>
                  <a:gd name="connsiteY4" fmla="*/ 934928 h 1179126"/>
                  <a:gd name="connsiteX5" fmla="*/ 1223135 w 3021011"/>
                  <a:gd name="connsiteY5" fmla="*/ 1099181 h 1179126"/>
                  <a:gd name="connsiteX6" fmla="*/ 1483186 w 3021011"/>
                  <a:gd name="connsiteY6" fmla="*/ 1099181 h 1179126"/>
                  <a:gd name="connsiteX7" fmla="*/ 1483186 w 3021011"/>
                  <a:gd name="connsiteY7" fmla="*/ 934928 h 1179126"/>
                  <a:gd name="connsiteX8" fmla="*/ 1223135 w 3021011"/>
                  <a:gd name="connsiteY8" fmla="*/ 934928 h 1179126"/>
                  <a:gd name="connsiteX9" fmla="*/ 222421 w 3021011"/>
                  <a:gd name="connsiteY9" fmla="*/ 934928 h 1179126"/>
                  <a:gd name="connsiteX10" fmla="*/ 222421 w 3021011"/>
                  <a:gd name="connsiteY10" fmla="*/ 1003632 h 1179126"/>
                  <a:gd name="connsiteX11" fmla="*/ 107605 w 3021011"/>
                  <a:gd name="connsiteY11" fmla="*/ 1003632 h 1179126"/>
                  <a:gd name="connsiteX12" fmla="*/ 107605 w 3021011"/>
                  <a:gd name="connsiteY12" fmla="*/ 1086246 h 1179126"/>
                  <a:gd name="connsiteX13" fmla="*/ 222421 w 3021011"/>
                  <a:gd name="connsiteY13" fmla="*/ 1086246 h 1179126"/>
                  <a:gd name="connsiteX14" fmla="*/ 222421 w 3021011"/>
                  <a:gd name="connsiteY14" fmla="*/ 1099181 h 1179126"/>
                  <a:gd name="connsiteX15" fmla="*/ 482472 w 3021011"/>
                  <a:gd name="connsiteY15" fmla="*/ 1099181 h 1179126"/>
                  <a:gd name="connsiteX16" fmla="*/ 482472 w 3021011"/>
                  <a:gd name="connsiteY16" fmla="*/ 934928 h 1179126"/>
                  <a:gd name="connsiteX17" fmla="*/ 222421 w 3021011"/>
                  <a:gd name="connsiteY17" fmla="*/ 934928 h 1179126"/>
                  <a:gd name="connsiteX18" fmla="*/ 2186164 w 3021011"/>
                  <a:gd name="connsiteY18" fmla="*/ 958902 h 1179126"/>
                  <a:gd name="connsiteX19" fmla="*/ 2194324 w 3021011"/>
                  <a:gd name="connsiteY19" fmla="*/ 1114555 h 1179126"/>
                  <a:gd name="connsiteX20" fmla="*/ 2454375 w 3021011"/>
                  <a:gd name="connsiteY20" fmla="*/ 1114555 h 1179126"/>
                  <a:gd name="connsiteX21" fmla="*/ 2462313 w 3021011"/>
                  <a:gd name="connsiteY21" fmla="*/ 933103 h 1179126"/>
                  <a:gd name="connsiteX22" fmla="*/ 2186164 w 3021011"/>
                  <a:gd name="connsiteY22" fmla="*/ 958902 h 1179126"/>
                  <a:gd name="connsiteX23" fmla="*/ 3013310 w 3021011"/>
                  <a:gd name="connsiteY23" fmla="*/ 16864 h 1179126"/>
                  <a:gd name="connsiteX24" fmla="*/ 3015377 w 3021011"/>
                  <a:gd name="connsiteY24" fmla="*/ 1142295 h 1179126"/>
                  <a:gd name="connsiteX25" fmla="*/ 10422 w 3021011"/>
                  <a:gd name="connsiteY25" fmla="*/ 1179126 h 1179126"/>
                  <a:gd name="connsiteX26" fmla="*/ 0 w 3021011"/>
                  <a:gd name="connsiteY26" fmla="*/ 8256 h 1179126"/>
                  <a:gd name="connsiteX27" fmla="*/ 3013310 w 3021011"/>
                  <a:gd name="connsiteY27" fmla="*/ 16864 h 1179126"/>
                  <a:gd name="connsiteX0" fmla="*/ 1515869 w 3013310"/>
                  <a:gd name="connsiteY0" fmla="*/ 938660 h 1179126"/>
                  <a:gd name="connsiteX1" fmla="*/ 1508136 w 3013310"/>
                  <a:gd name="connsiteY1" fmla="*/ 943139 h 1179126"/>
                  <a:gd name="connsiteX2" fmla="*/ 1515869 w 3013310"/>
                  <a:gd name="connsiteY2" fmla="*/ 943139 h 1179126"/>
                  <a:gd name="connsiteX3" fmla="*/ 1515869 w 3013310"/>
                  <a:gd name="connsiteY3" fmla="*/ 938660 h 1179126"/>
                  <a:gd name="connsiteX4" fmla="*/ 1223135 w 3013310"/>
                  <a:gd name="connsiteY4" fmla="*/ 934928 h 1179126"/>
                  <a:gd name="connsiteX5" fmla="*/ 1223135 w 3013310"/>
                  <a:gd name="connsiteY5" fmla="*/ 1099181 h 1179126"/>
                  <a:gd name="connsiteX6" fmla="*/ 1483186 w 3013310"/>
                  <a:gd name="connsiteY6" fmla="*/ 1099181 h 1179126"/>
                  <a:gd name="connsiteX7" fmla="*/ 1483186 w 3013310"/>
                  <a:gd name="connsiteY7" fmla="*/ 934928 h 1179126"/>
                  <a:gd name="connsiteX8" fmla="*/ 1223135 w 3013310"/>
                  <a:gd name="connsiteY8" fmla="*/ 934928 h 1179126"/>
                  <a:gd name="connsiteX9" fmla="*/ 222421 w 3013310"/>
                  <a:gd name="connsiteY9" fmla="*/ 934928 h 1179126"/>
                  <a:gd name="connsiteX10" fmla="*/ 222421 w 3013310"/>
                  <a:gd name="connsiteY10" fmla="*/ 1003632 h 1179126"/>
                  <a:gd name="connsiteX11" fmla="*/ 107605 w 3013310"/>
                  <a:gd name="connsiteY11" fmla="*/ 1003632 h 1179126"/>
                  <a:gd name="connsiteX12" fmla="*/ 107605 w 3013310"/>
                  <a:gd name="connsiteY12" fmla="*/ 1086246 h 1179126"/>
                  <a:gd name="connsiteX13" fmla="*/ 222421 w 3013310"/>
                  <a:gd name="connsiteY13" fmla="*/ 1086246 h 1179126"/>
                  <a:gd name="connsiteX14" fmla="*/ 222421 w 3013310"/>
                  <a:gd name="connsiteY14" fmla="*/ 1099181 h 1179126"/>
                  <a:gd name="connsiteX15" fmla="*/ 482472 w 3013310"/>
                  <a:gd name="connsiteY15" fmla="*/ 1099181 h 1179126"/>
                  <a:gd name="connsiteX16" fmla="*/ 482472 w 3013310"/>
                  <a:gd name="connsiteY16" fmla="*/ 934928 h 1179126"/>
                  <a:gd name="connsiteX17" fmla="*/ 222421 w 3013310"/>
                  <a:gd name="connsiteY17" fmla="*/ 934928 h 1179126"/>
                  <a:gd name="connsiteX18" fmla="*/ 2186164 w 3013310"/>
                  <a:gd name="connsiteY18" fmla="*/ 958902 h 1179126"/>
                  <a:gd name="connsiteX19" fmla="*/ 2194324 w 3013310"/>
                  <a:gd name="connsiteY19" fmla="*/ 1114555 h 1179126"/>
                  <a:gd name="connsiteX20" fmla="*/ 2454375 w 3013310"/>
                  <a:gd name="connsiteY20" fmla="*/ 1114555 h 1179126"/>
                  <a:gd name="connsiteX21" fmla="*/ 2462313 w 3013310"/>
                  <a:gd name="connsiteY21" fmla="*/ 933103 h 1179126"/>
                  <a:gd name="connsiteX22" fmla="*/ 2186164 w 3013310"/>
                  <a:gd name="connsiteY22" fmla="*/ 958902 h 1179126"/>
                  <a:gd name="connsiteX23" fmla="*/ 3013310 w 3013310"/>
                  <a:gd name="connsiteY23" fmla="*/ 16864 h 1179126"/>
                  <a:gd name="connsiteX24" fmla="*/ 3001468 w 3013310"/>
                  <a:gd name="connsiteY24" fmla="*/ 1142295 h 1179126"/>
                  <a:gd name="connsiteX25" fmla="*/ 10422 w 3013310"/>
                  <a:gd name="connsiteY25" fmla="*/ 1179126 h 1179126"/>
                  <a:gd name="connsiteX26" fmla="*/ 0 w 3013310"/>
                  <a:gd name="connsiteY26" fmla="*/ 8256 h 1179126"/>
                  <a:gd name="connsiteX27" fmla="*/ 3013310 w 3013310"/>
                  <a:gd name="connsiteY27" fmla="*/ 16864 h 1179126"/>
                  <a:gd name="connsiteX0" fmla="*/ 1515869 w 3013888"/>
                  <a:gd name="connsiteY0" fmla="*/ 938660 h 1179126"/>
                  <a:gd name="connsiteX1" fmla="*/ 1508136 w 3013888"/>
                  <a:gd name="connsiteY1" fmla="*/ 943139 h 1179126"/>
                  <a:gd name="connsiteX2" fmla="*/ 1515869 w 3013888"/>
                  <a:gd name="connsiteY2" fmla="*/ 943139 h 1179126"/>
                  <a:gd name="connsiteX3" fmla="*/ 1515869 w 3013888"/>
                  <a:gd name="connsiteY3" fmla="*/ 938660 h 1179126"/>
                  <a:gd name="connsiteX4" fmla="*/ 1223135 w 3013888"/>
                  <a:gd name="connsiteY4" fmla="*/ 934928 h 1179126"/>
                  <a:gd name="connsiteX5" fmla="*/ 1223135 w 3013888"/>
                  <a:gd name="connsiteY5" fmla="*/ 1099181 h 1179126"/>
                  <a:gd name="connsiteX6" fmla="*/ 1483186 w 3013888"/>
                  <a:gd name="connsiteY6" fmla="*/ 1099181 h 1179126"/>
                  <a:gd name="connsiteX7" fmla="*/ 1483186 w 3013888"/>
                  <a:gd name="connsiteY7" fmla="*/ 934928 h 1179126"/>
                  <a:gd name="connsiteX8" fmla="*/ 1223135 w 3013888"/>
                  <a:gd name="connsiteY8" fmla="*/ 934928 h 1179126"/>
                  <a:gd name="connsiteX9" fmla="*/ 222421 w 3013888"/>
                  <a:gd name="connsiteY9" fmla="*/ 934928 h 1179126"/>
                  <a:gd name="connsiteX10" fmla="*/ 222421 w 3013888"/>
                  <a:gd name="connsiteY10" fmla="*/ 1003632 h 1179126"/>
                  <a:gd name="connsiteX11" fmla="*/ 107605 w 3013888"/>
                  <a:gd name="connsiteY11" fmla="*/ 1003632 h 1179126"/>
                  <a:gd name="connsiteX12" fmla="*/ 107605 w 3013888"/>
                  <a:gd name="connsiteY12" fmla="*/ 1086246 h 1179126"/>
                  <a:gd name="connsiteX13" fmla="*/ 222421 w 3013888"/>
                  <a:gd name="connsiteY13" fmla="*/ 1086246 h 1179126"/>
                  <a:gd name="connsiteX14" fmla="*/ 222421 w 3013888"/>
                  <a:gd name="connsiteY14" fmla="*/ 1099181 h 1179126"/>
                  <a:gd name="connsiteX15" fmla="*/ 482472 w 3013888"/>
                  <a:gd name="connsiteY15" fmla="*/ 1099181 h 1179126"/>
                  <a:gd name="connsiteX16" fmla="*/ 482472 w 3013888"/>
                  <a:gd name="connsiteY16" fmla="*/ 934928 h 1179126"/>
                  <a:gd name="connsiteX17" fmla="*/ 222421 w 3013888"/>
                  <a:gd name="connsiteY17" fmla="*/ 934928 h 1179126"/>
                  <a:gd name="connsiteX18" fmla="*/ 2186164 w 3013888"/>
                  <a:gd name="connsiteY18" fmla="*/ 958902 h 1179126"/>
                  <a:gd name="connsiteX19" fmla="*/ 2194324 w 3013888"/>
                  <a:gd name="connsiteY19" fmla="*/ 1114555 h 1179126"/>
                  <a:gd name="connsiteX20" fmla="*/ 2454375 w 3013888"/>
                  <a:gd name="connsiteY20" fmla="*/ 1114555 h 1179126"/>
                  <a:gd name="connsiteX21" fmla="*/ 2462313 w 3013888"/>
                  <a:gd name="connsiteY21" fmla="*/ 933103 h 1179126"/>
                  <a:gd name="connsiteX22" fmla="*/ 2186164 w 3013888"/>
                  <a:gd name="connsiteY22" fmla="*/ 958902 h 1179126"/>
                  <a:gd name="connsiteX23" fmla="*/ 3013310 w 3013888"/>
                  <a:gd name="connsiteY23" fmla="*/ 16864 h 1179126"/>
                  <a:gd name="connsiteX24" fmla="*/ 3006105 w 3013888"/>
                  <a:gd name="connsiteY24" fmla="*/ 1142295 h 1179126"/>
                  <a:gd name="connsiteX25" fmla="*/ 10422 w 3013888"/>
                  <a:gd name="connsiteY25" fmla="*/ 1179126 h 1179126"/>
                  <a:gd name="connsiteX26" fmla="*/ 0 w 3013888"/>
                  <a:gd name="connsiteY26" fmla="*/ 8256 h 1179126"/>
                  <a:gd name="connsiteX27" fmla="*/ 3013310 w 3013888"/>
                  <a:gd name="connsiteY27" fmla="*/ 16864 h 1179126"/>
                  <a:gd name="connsiteX0" fmla="*/ 1515869 w 3013310"/>
                  <a:gd name="connsiteY0" fmla="*/ 938660 h 1179126"/>
                  <a:gd name="connsiteX1" fmla="*/ 1508136 w 3013310"/>
                  <a:gd name="connsiteY1" fmla="*/ 943139 h 1179126"/>
                  <a:gd name="connsiteX2" fmla="*/ 1515869 w 3013310"/>
                  <a:gd name="connsiteY2" fmla="*/ 943139 h 1179126"/>
                  <a:gd name="connsiteX3" fmla="*/ 1515869 w 3013310"/>
                  <a:gd name="connsiteY3" fmla="*/ 938660 h 1179126"/>
                  <a:gd name="connsiteX4" fmla="*/ 1223135 w 3013310"/>
                  <a:gd name="connsiteY4" fmla="*/ 934928 h 1179126"/>
                  <a:gd name="connsiteX5" fmla="*/ 1223135 w 3013310"/>
                  <a:gd name="connsiteY5" fmla="*/ 1099181 h 1179126"/>
                  <a:gd name="connsiteX6" fmla="*/ 1483186 w 3013310"/>
                  <a:gd name="connsiteY6" fmla="*/ 1099181 h 1179126"/>
                  <a:gd name="connsiteX7" fmla="*/ 1483186 w 3013310"/>
                  <a:gd name="connsiteY7" fmla="*/ 934928 h 1179126"/>
                  <a:gd name="connsiteX8" fmla="*/ 1223135 w 3013310"/>
                  <a:gd name="connsiteY8" fmla="*/ 934928 h 1179126"/>
                  <a:gd name="connsiteX9" fmla="*/ 222421 w 3013310"/>
                  <a:gd name="connsiteY9" fmla="*/ 934928 h 1179126"/>
                  <a:gd name="connsiteX10" fmla="*/ 222421 w 3013310"/>
                  <a:gd name="connsiteY10" fmla="*/ 1003632 h 1179126"/>
                  <a:gd name="connsiteX11" fmla="*/ 107605 w 3013310"/>
                  <a:gd name="connsiteY11" fmla="*/ 1003632 h 1179126"/>
                  <a:gd name="connsiteX12" fmla="*/ 107605 w 3013310"/>
                  <a:gd name="connsiteY12" fmla="*/ 1086246 h 1179126"/>
                  <a:gd name="connsiteX13" fmla="*/ 222421 w 3013310"/>
                  <a:gd name="connsiteY13" fmla="*/ 1086246 h 1179126"/>
                  <a:gd name="connsiteX14" fmla="*/ 222421 w 3013310"/>
                  <a:gd name="connsiteY14" fmla="*/ 1099181 h 1179126"/>
                  <a:gd name="connsiteX15" fmla="*/ 482472 w 3013310"/>
                  <a:gd name="connsiteY15" fmla="*/ 1099181 h 1179126"/>
                  <a:gd name="connsiteX16" fmla="*/ 482472 w 3013310"/>
                  <a:gd name="connsiteY16" fmla="*/ 934928 h 1179126"/>
                  <a:gd name="connsiteX17" fmla="*/ 222421 w 3013310"/>
                  <a:gd name="connsiteY17" fmla="*/ 934928 h 1179126"/>
                  <a:gd name="connsiteX18" fmla="*/ 2186164 w 3013310"/>
                  <a:gd name="connsiteY18" fmla="*/ 958902 h 1179126"/>
                  <a:gd name="connsiteX19" fmla="*/ 2194324 w 3013310"/>
                  <a:gd name="connsiteY19" fmla="*/ 1114555 h 1179126"/>
                  <a:gd name="connsiteX20" fmla="*/ 2454375 w 3013310"/>
                  <a:gd name="connsiteY20" fmla="*/ 1114555 h 1179126"/>
                  <a:gd name="connsiteX21" fmla="*/ 2462313 w 3013310"/>
                  <a:gd name="connsiteY21" fmla="*/ 933103 h 1179126"/>
                  <a:gd name="connsiteX22" fmla="*/ 2186164 w 3013310"/>
                  <a:gd name="connsiteY22" fmla="*/ 958902 h 1179126"/>
                  <a:gd name="connsiteX23" fmla="*/ 3013310 w 3013310"/>
                  <a:gd name="connsiteY23" fmla="*/ 16864 h 1179126"/>
                  <a:gd name="connsiteX24" fmla="*/ 3006105 w 3013310"/>
                  <a:gd name="connsiteY24" fmla="*/ 1142295 h 1179126"/>
                  <a:gd name="connsiteX25" fmla="*/ 10422 w 3013310"/>
                  <a:gd name="connsiteY25" fmla="*/ 1179126 h 1179126"/>
                  <a:gd name="connsiteX26" fmla="*/ 0 w 3013310"/>
                  <a:gd name="connsiteY26" fmla="*/ 8256 h 1179126"/>
                  <a:gd name="connsiteX27" fmla="*/ 3013310 w 3013310"/>
                  <a:gd name="connsiteY27" fmla="*/ 16864 h 1179126"/>
                  <a:gd name="connsiteX0" fmla="*/ 1515869 w 3015690"/>
                  <a:gd name="connsiteY0" fmla="*/ 938660 h 1179126"/>
                  <a:gd name="connsiteX1" fmla="*/ 1508136 w 3015690"/>
                  <a:gd name="connsiteY1" fmla="*/ 943139 h 1179126"/>
                  <a:gd name="connsiteX2" fmla="*/ 1515869 w 3015690"/>
                  <a:gd name="connsiteY2" fmla="*/ 943139 h 1179126"/>
                  <a:gd name="connsiteX3" fmla="*/ 1515869 w 3015690"/>
                  <a:gd name="connsiteY3" fmla="*/ 938660 h 1179126"/>
                  <a:gd name="connsiteX4" fmla="*/ 1223135 w 3015690"/>
                  <a:gd name="connsiteY4" fmla="*/ 934928 h 1179126"/>
                  <a:gd name="connsiteX5" fmla="*/ 1223135 w 3015690"/>
                  <a:gd name="connsiteY5" fmla="*/ 1099181 h 1179126"/>
                  <a:gd name="connsiteX6" fmla="*/ 1483186 w 3015690"/>
                  <a:gd name="connsiteY6" fmla="*/ 1099181 h 1179126"/>
                  <a:gd name="connsiteX7" fmla="*/ 1483186 w 3015690"/>
                  <a:gd name="connsiteY7" fmla="*/ 934928 h 1179126"/>
                  <a:gd name="connsiteX8" fmla="*/ 1223135 w 3015690"/>
                  <a:gd name="connsiteY8" fmla="*/ 934928 h 1179126"/>
                  <a:gd name="connsiteX9" fmla="*/ 222421 w 3015690"/>
                  <a:gd name="connsiteY9" fmla="*/ 934928 h 1179126"/>
                  <a:gd name="connsiteX10" fmla="*/ 222421 w 3015690"/>
                  <a:gd name="connsiteY10" fmla="*/ 1003632 h 1179126"/>
                  <a:gd name="connsiteX11" fmla="*/ 107605 w 3015690"/>
                  <a:gd name="connsiteY11" fmla="*/ 1003632 h 1179126"/>
                  <a:gd name="connsiteX12" fmla="*/ 107605 w 3015690"/>
                  <a:gd name="connsiteY12" fmla="*/ 1086246 h 1179126"/>
                  <a:gd name="connsiteX13" fmla="*/ 222421 w 3015690"/>
                  <a:gd name="connsiteY13" fmla="*/ 1086246 h 1179126"/>
                  <a:gd name="connsiteX14" fmla="*/ 222421 w 3015690"/>
                  <a:gd name="connsiteY14" fmla="*/ 1099181 h 1179126"/>
                  <a:gd name="connsiteX15" fmla="*/ 482472 w 3015690"/>
                  <a:gd name="connsiteY15" fmla="*/ 1099181 h 1179126"/>
                  <a:gd name="connsiteX16" fmla="*/ 482472 w 3015690"/>
                  <a:gd name="connsiteY16" fmla="*/ 934928 h 1179126"/>
                  <a:gd name="connsiteX17" fmla="*/ 222421 w 3015690"/>
                  <a:gd name="connsiteY17" fmla="*/ 934928 h 1179126"/>
                  <a:gd name="connsiteX18" fmla="*/ 2186164 w 3015690"/>
                  <a:gd name="connsiteY18" fmla="*/ 958902 h 1179126"/>
                  <a:gd name="connsiteX19" fmla="*/ 2194324 w 3015690"/>
                  <a:gd name="connsiteY19" fmla="*/ 1114555 h 1179126"/>
                  <a:gd name="connsiteX20" fmla="*/ 2454375 w 3015690"/>
                  <a:gd name="connsiteY20" fmla="*/ 1114555 h 1179126"/>
                  <a:gd name="connsiteX21" fmla="*/ 2462313 w 3015690"/>
                  <a:gd name="connsiteY21" fmla="*/ 933103 h 1179126"/>
                  <a:gd name="connsiteX22" fmla="*/ 2186164 w 3015690"/>
                  <a:gd name="connsiteY22" fmla="*/ 958902 h 1179126"/>
                  <a:gd name="connsiteX23" fmla="*/ 3013310 w 3015690"/>
                  <a:gd name="connsiteY23" fmla="*/ 16864 h 1179126"/>
                  <a:gd name="connsiteX24" fmla="*/ 3015378 w 3015690"/>
                  <a:gd name="connsiteY24" fmla="*/ 1142295 h 1179126"/>
                  <a:gd name="connsiteX25" fmla="*/ 10422 w 3015690"/>
                  <a:gd name="connsiteY25" fmla="*/ 1179126 h 1179126"/>
                  <a:gd name="connsiteX26" fmla="*/ 0 w 3015690"/>
                  <a:gd name="connsiteY26" fmla="*/ 8256 h 1179126"/>
                  <a:gd name="connsiteX27" fmla="*/ 3013310 w 3015690"/>
                  <a:gd name="connsiteY27" fmla="*/ 16864 h 1179126"/>
                  <a:gd name="connsiteX0" fmla="*/ 1515869 w 3013310"/>
                  <a:gd name="connsiteY0" fmla="*/ 938660 h 1179126"/>
                  <a:gd name="connsiteX1" fmla="*/ 1508136 w 3013310"/>
                  <a:gd name="connsiteY1" fmla="*/ 943139 h 1179126"/>
                  <a:gd name="connsiteX2" fmla="*/ 1515869 w 3013310"/>
                  <a:gd name="connsiteY2" fmla="*/ 943139 h 1179126"/>
                  <a:gd name="connsiteX3" fmla="*/ 1515869 w 3013310"/>
                  <a:gd name="connsiteY3" fmla="*/ 938660 h 1179126"/>
                  <a:gd name="connsiteX4" fmla="*/ 1223135 w 3013310"/>
                  <a:gd name="connsiteY4" fmla="*/ 934928 h 1179126"/>
                  <a:gd name="connsiteX5" fmla="*/ 1223135 w 3013310"/>
                  <a:gd name="connsiteY5" fmla="*/ 1099181 h 1179126"/>
                  <a:gd name="connsiteX6" fmla="*/ 1483186 w 3013310"/>
                  <a:gd name="connsiteY6" fmla="*/ 1099181 h 1179126"/>
                  <a:gd name="connsiteX7" fmla="*/ 1483186 w 3013310"/>
                  <a:gd name="connsiteY7" fmla="*/ 934928 h 1179126"/>
                  <a:gd name="connsiteX8" fmla="*/ 1223135 w 3013310"/>
                  <a:gd name="connsiteY8" fmla="*/ 934928 h 1179126"/>
                  <a:gd name="connsiteX9" fmla="*/ 222421 w 3013310"/>
                  <a:gd name="connsiteY9" fmla="*/ 934928 h 1179126"/>
                  <a:gd name="connsiteX10" fmla="*/ 222421 w 3013310"/>
                  <a:gd name="connsiteY10" fmla="*/ 1003632 h 1179126"/>
                  <a:gd name="connsiteX11" fmla="*/ 107605 w 3013310"/>
                  <a:gd name="connsiteY11" fmla="*/ 1003632 h 1179126"/>
                  <a:gd name="connsiteX12" fmla="*/ 107605 w 3013310"/>
                  <a:gd name="connsiteY12" fmla="*/ 1086246 h 1179126"/>
                  <a:gd name="connsiteX13" fmla="*/ 222421 w 3013310"/>
                  <a:gd name="connsiteY13" fmla="*/ 1086246 h 1179126"/>
                  <a:gd name="connsiteX14" fmla="*/ 222421 w 3013310"/>
                  <a:gd name="connsiteY14" fmla="*/ 1099181 h 1179126"/>
                  <a:gd name="connsiteX15" fmla="*/ 482472 w 3013310"/>
                  <a:gd name="connsiteY15" fmla="*/ 1099181 h 1179126"/>
                  <a:gd name="connsiteX16" fmla="*/ 482472 w 3013310"/>
                  <a:gd name="connsiteY16" fmla="*/ 934928 h 1179126"/>
                  <a:gd name="connsiteX17" fmla="*/ 222421 w 3013310"/>
                  <a:gd name="connsiteY17" fmla="*/ 934928 h 1179126"/>
                  <a:gd name="connsiteX18" fmla="*/ 2186164 w 3013310"/>
                  <a:gd name="connsiteY18" fmla="*/ 958902 h 1179126"/>
                  <a:gd name="connsiteX19" fmla="*/ 2194324 w 3013310"/>
                  <a:gd name="connsiteY19" fmla="*/ 1114555 h 1179126"/>
                  <a:gd name="connsiteX20" fmla="*/ 2454375 w 3013310"/>
                  <a:gd name="connsiteY20" fmla="*/ 1114555 h 1179126"/>
                  <a:gd name="connsiteX21" fmla="*/ 2462313 w 3013310"/>
                  <a:gd name="connsiteY21" fmla="*/ 933103 h 1179126"/>
                  <a:gd name="connsiteX22" fmla="*/ 2186164 w 3013310"/>
                  <a:gd name="connsiteY22" fmla="*/ 958902 h 1179126"/>
                  <a:gd name="connsiteX23" fmla="*/ 3013310 w 3013310"/>
                  <a:gd name="connsiteY23" fmla="*/ 16864 h 1179126"/>
                  <a:gd name="connsiteX24" fmla="*/ 3010741 w 3013310"/>
                  <a:gd name="connsiteY24" fmla="*/ 1142295 h 1179126"/>
                  <a:gd name="connsiteX25" fmla="*/ 10422 w 3013310"/>
                  <a:gd name="connsiteY25" fmla="*/ 1179126 h 1179126"/>
                  <a:gd name="connsiteX26" fmla="*/ 0 w 3013310"/>
                  <a:gd name="connsiteY26" fmla="*/ 8256 h 1179126"/>
                  <a:gd name="connsiteX27" fmla="*/ 3013310 w 3013310"/>
                  <a:gd name="connsiteY27" fmla="*/ 16864 h 1179126"/>
                  <a:gd name="connsiteX0" fmla="*/ 1515869 w 3022583"/>
                  <a:gd name="connsiteY0" fmla="*/ 937461 h 1177927"/>
                  <a:gd name="connsiteX1" fmla="*/ 1508136 w 3022583"/>
                  <a:gd name="connsiteY1" fmla="*/ 941940 h 1177927"/>
                  <a:gd name="connsiteX2" fmla="*/ 1515869 w 3022583"/>
                  <a:gd name="connsiteY2" fmla="*/ 941940 h 1177927"/>
                  <a:gd name="connsiteX3" fmla="*/ 1515869 w 3022583"/>
                  <a:gd name="connsiteY3" fmla="*/ 937461 h 1177927"/>
                  <a:gd name="connsiteX4" fmla="*/ 1223135 w 3022583"/>
                  <a:gd name="connsiteY4" fmla="*/ 933729 h 1177927"/>
                  <a:gd name="connsiteX5" fmla="*/ 1223135 w 3022583"/>
                  <a:gd name="connsiteY5" fmla="*/ 1097982 h 1177927"/>
                  <a:gd name="connsiteX6" fmla="*/ 1483186 w 3022583"/>
                  <a:gd name="connsiteY6" fmla="*/ 1097982 h 1177927"/>
                  <a:gd name="connsiteX7" fmla="*/ 1483186 w 3022583"/>
                  <a:gd name="connsiteY7" fmla="*/ 933729 h 1177927"/>
                  <a:gd name="connsiteX8" fmla="*/ 1223135 w 3022583"/>
                  <a:gd name="connsiteY8" fmla="*/ 933729 h 1177927"/>
                  <a:gd name="connsiteX9" fmla="*/ 222421 w 3022583"/>
                  <a:gd name="connsiteY9" fmla="*/ 933729 h 1177927"/>
                  <a:gd name="connsiteX10" fmla="*/ 222421 w 3022583"/>
                  <a:gd name="connsiteY10" fmla="*/ 1002433 h 1177927"/>
                  <a:gd name="connsiteX11" fmla="*/ 107605 w 3022583"/>
                  <a:gd name="connsiteY11" fmla="*/ 1002433 h 1177927"/>
                  <a:gd name="connsiteX12" fmla="*/ 107605 w 3022583"/>
                  <a:gd name="connsiteY12" fmla="*/ 1085047 h 1177927"/>
                  <a:gd name="connsiteX13" fmla="*/ 222421 w 3022583"/>
                  <a:gd name="connsiteY13" fmla="*/ 1085047 h 1177927"/>
                  <a:gd name="connsiteX14" fmla="*/ 222421 w 3022583"/>
                  <a:gd name="connsiteY14" fmla="*/ 1097982 h 1177927"/>
                  <a:gd name="connsiteX15" fmla="*/ 482472 w 3022583"/>
                  <a:gd name="connsiteY15" fmla="*/ 1097982 h 1177927"/>
                  <a:gd name="connsiteX16" fmla="*/ 482472 w 3022583"/>
                  <a:gd name="connsiteY16" fmla="*/ 933729 h 1177927"/>
                  <a:gd name="connsiteX17" fmla="*/ 222421 w 3022583"/>
                  <a:gd name="connsiteY17" fmla="*/ 933729 h 1177927"/>
                  <a:gd name="connsiteX18" fmla="*/ 2186164 w 3022583"/>
                  <a:gd name="connsiteY18" fmla="*/ 957703 h 1177927"/>
                  <a:gd name="connsiteX19" fmla="*/ 2194324 w 3022583"/>
                  <a:gd name="connsiteY19" fmla="*/ 1113356 h 1177927"/>
                  <a:gd name="connsiteX20" fmla="*/ 2454375 w 3022583"/>
                  <a:gd name="connsiteY20" fmla="*/ 1113356 h 1177927"/>
                  <a:gd name="connsiteX21" fmla="*/ 2462313 w 3022583"/>
                  <a:gd name="connsiteY21" fmla="*/ 931904 h 1177927"/>
                  <a:gd name="connsiteX22" fmla="*/ 2186164 w 3022583"/>
                  <a:gd name="connsiteY22" fmla="*/ 957703 h 1177927"/>
                  <a:gd name="connsiteX23" fmla="*/ 3022583 w 3022583"/>
                  <a:gd name="connsiteY23" fmla="*/ 25302 h 1177927"/>
                  <a:gd name="connsiteX24" fmla="*/ 3010741 w 3022583"/>
                  <a:gd name="connsiteY24" fmla="*/ 1141096 h 1177927"/>
                  <a:gd name="connsiteX25" fmla="*/ 10422 w 3022583"/>
                  <a:gd name="connsiteY25" fmla="*/ 1177927 h 1177927"/>
                  <a:gd name="connsiteX26" fmla="*/ 0 w 3022583"/>
                  <a:gd name="connsiteY26" fmla="*/ 7057 h 1177927"/>
                  <a:gd name="connsiteX27" fmla="*/ 3022583 w 3022583"/>
                  <a:gd name="connsiteY27" fmla="*/ 25302 h 1177927"/>
                  <a:gd name="connsiteX0" fmla="*/ 1515869 w 3017947"/>
                  <a:gd name="connsiteY0" fmla="*/ 937461 h 1177927"/>
                  <a:gd name="connsiteX1" fmla="*/ 1508136 w 3017947"/>
                  <a:gd name="connsiteY1" fmla="*/ 941940 h 1177927"/>
                  <a:gd name="connsiteX2" fmla="*/ 1515869 w 3017947"/>
                  <a:gd name="connsiteY2" fmla="*/ 941940 h 1177927"/>
                  <a:gd name="connsiteX3" fmla="*/ 1515869 w 3017947"/>
                  <a:gd name="connsiteY3" fmla="*/ 937461 h 1177927"/>
                  <a:gd name="connsiteX4" fmla="*/ 1223135 w 3017947"/>
                  <a:gd name="connsiteY4" fmla="*/ 933729 h 1177927"/>
                  <a:gd name="connsiteX5" fmla="*/ 1223135 w 3017947"/>
                  <a:gd name="connsiteY5" fmla="*/ 1097982 h 1177927"/>
                  <a:gd name="connsiteX6" fmla="*/ 1483186 w 3017947"/>
                  <a:gd name="connsiteY6" fmla="*/ 1097982 h 1177927"/>
                  <a:gd name="connsiteX7" fmla="*/ 1483186 w 3017947"/>
                  <a:gd name="connsiteY7" fmla="*/ 933729 h 1177927"/>
                  <a:gd name="connsiteX8" fmla="*/ 1223135 w 3017947"/>
                  <a:gd name="connsiteY8" fmla="*/ 933729 h 1177927"/>
                  <a:gd name="connsiteX9" fmla="*/ 222421 w 3017947"/>
                  <a:gd name="connsiteY9" fmla="*/ 933729 h 1177927"/>
                  <a:gd name="connsiteX10" fmla="*/ 222421 w 3017947"/>
                  <a:gd name="connsiteY10" fmla="*/ 1002433 h 1177927"/>
                  <a:gd name="connsiteX11" fmla="*/ 107605 w 3017947"/>
                  <a:gd name="connsiteY11" fmla="*/ 1002433 h 1177927"/>
                  <a:gd name="connsiteX12" fmla="*/ 107605 w 3017947"/>
                  <a:gd name="connsiteY12" fmla="*/ 1085047 h 1177927"/>
                  <a:gd name="connsiteX13" fmla="*/ 222421 w 3017947"/>
                  <a:gd name="connsiteY13" fmla="*/ 1085047 h 1177927"/>
                  <a:gd name="connsiteX14" fmla="*/ 222421 w 3017947"/>
                  <a:gd name="connsiteY14" fmla="*/ 1097982 h 1177927"/>
                  <a:gd name="connsiteX15" fmla="*/ 482472 w 3017947"/>
                  <a:gd name="connsiteY15" fmla="*/ 1097982 h 1177927"/>
                  <a:gd name="connsiteX16" fmla="*/ 482472 w 3017947"/>
                  <a:gd name="connsiteY16" fmla="*/ 933729 h 1177927"/>
                  <a:gd name="connsiteX17" fmla="*/ 222421 w 3017947"/>
                  <a:gd name="connsiteY17" fmla="*/ 933729 h 1177927"/>
                  <a:gd name="connsiteX18" fmla="*/ 2186164 w 3017947"/>
                  <a:gd name="connsiteY18" fmla="*/ 957703 h 1177927"/>
                  <a:gd name="connsiteX19" fmla="*/ 2194324 w 3017947"/>
                  <a:gd name="connsiteY19" fmla="*/ 1113356 h 1177927"/>
                  <a:gd name="connsiteX20" fmla="*/ 2454375 w 3017947"/>
                  <a:gd name="connsiteY20" fmla="*/ 1113356 h 1177927"/>
                  <a:gd name="connsiteX21" fmla="*/ 2462313 w 3017947"/>
                  <a:gd name="connsiteY21" fmla="*/ 931904 h 1177927"/>
                  <a:gd name="connsiteX22" fmla="*/ 2186164 w 3017947"/>
                  <a:gd name="connsiteY22" fmla="*/ 957703 h 1177927"/>
                  <a:gd name="connsiteX23" fmla="*/ 3017947 w 3017947"/>
                  <a:gd name="connsiteY23" fmla="*/ 25302 h 1177927"/>
                  <a:gd name="connsiteX24" fmla="*/ 3010741 w 3017947"/>
                  <a:gd name="connsiteY24" fmla="*/ 1141096 h 1177927"/>
                  <a:gd name="connsiteX25" fmla="*/ 10422 w 3017947"/>
                  <a:gd name="connsiteY25" fmla="*/ 1177927 h 1177927"/>
                  <a:gd name="connsiteX26" fmla="*/ 0 w 3017947"/>
                  <a:gd name="connsiteY26" fmla="*/ 7057 h 1177927"/>
                  <a:gd name="connsiteX27" fmla="*/ 3017947 w 3017947"/>
                  <a:gd name="connsiteY27" fmla="*/ 25302 h 1177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3017947" h="1177927">
                    <a:moveTo>
                      <a:pt x="1515869" y="937461"/>
                    </a:moveTo>
                    <a:lnTo>
                      <a:pt x="1508136" y="941940"/>
                    </a:lnTo>
                    <a:lnTo>
                      <a:pt x="1515869" y="941940"/>
                    </a:lnTo>
                    <a:lnTo>
                      <a:pt x="1515869" y="937461"/>
                    </a:lnTo>
                    <a:close/>
                    <a:moveTo>
                      <a:pt x="1223135" y="933729"/>
                    </a:moveTo>
                    <a:lnTo>
                      <a:pt x="1223135" y="1097982"/>
                    </a:lnTo>
                    <a:lnTo>
                      <a:pt x="1483186" y="1097982"/>
                    </a:lnTo>
                    <a:lnTo>
                      <a:pt x="1483186" y="933729"/>
                    </a:lnTo>
                    <a:lnTo>
                      <a:pt x="1223135" y="933729"/>
                    </a:lnTo>
                    <a:close/>
                    <a:moveTo>
                      <a:pt x="222421" y="933729"/>
                    </a:moveTo>
                    <a:lnTo>
                      <a:pt x="222421" y="1002433"/>
                    </a:lnTo>
                    <a:lnTo>
                      <a:pt x="107605" y="1002433"/>
                    </a:lnTo>
                    <a:lnTo>
                      <a:pt x="107605" y="1085047"/>
                    </a:lnTo>
                    <a:lnTo>
                      <a:pt x="222421" y="1085047"/>
                    </a:lnTo>
                    <a:lnTo>
                      <a:pt x="222421" y="1097982"/>
                    </a:lnTo>
                    <a:lnTo>
                      <a:pt x="482472" y="1097982"/>
                    </a:lnTo>
                    <a:lnTo>
                      <a:pt x="482472" y="933729"/>
                    </a:lnTo>
                    <a:lnTo>
                      <a:pt x="222421" y="933729"/>
                    </a:lnTo>
                    <a:close/>
                    <a:moveTo>
                      <a:pt x="2186164" y="957703"/>
                    </a:moveTo>
                    <a:lnTo>
                      <a:pt x="2194324" y="1113356"/>
                    </a:lnTo>
                    <a:lnTo>
                      <a:pt x="2454375" y="1113356"/>
                    </a:lnTo>
                    <a:lnTo>
                      <a:pt x="2462313" y="931904"/>
                    </a:lnTo>
                    <a:lnTo>
                      <a:pt x="2186164" y="957703"/>
                    </a:lnTo>
                    <a:close/>
                    <a:moveTo>
                      <a:pt x="3017947" y="25302"/>
                    </a:moveTo>
                    <a:cubicBezTo>
                      <a:pt x="3011989" y="480601"/>
                      <a:pt x="3012928" y="858534"/>
                      <a:pt x="3010741" y="1141096"/>
                    </a:cubicBezTo>
                    <a:lnTo>
                      <a:pt x="10422" y="1177927"/>
                    </a:lnTo>
                    <a:cubicBezTo>
                      <a:pt x="8025" y="931653"/>
                      <a:pt x="5952" y="197535"/>
                      <a:pt x="0" y="7057"/>
                    </a:cubicBezTo>
                    <a:cubicBezTo>
                      <a:pt x="787946" y="-17997"/>
                      <a:pt x="2444806" y="32259"/>
                      <a:pt x="3017947" y="25302"/>
                    </a:cubicBezTo>
                    <a:close/>
                  </a:path>
                </a:pathLst>
              </a:custGeom>
              <a:solidFill>
                <a:srgbClr val="660066">
                  <a:alpha val="50000"/>
                </a:srgbClr>
              </a:solidFill>
              <a:ln w="57150">
                <a:solidFill>
                  <a:schemeClr val="tx1">
                    <a:alpha val="50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grpSp>
            <p:nvGrpSpPr>
              <p:cNvPr id="27" name="グループ化 26">
                <a:extLst>
                  <a:ext uri="{FF2B5EF4-FFF2-40B4-BE49-F238E27FC236}">
                    <a16:creationId xmlns:a16="http://schemas.microsoft.com/office/drawing/2014/main" id="{F233DC76-C128-46C5-9A5E-F9ABD9D9A520}"/>
                  </a:ext>
                </a:extLst>
              </p:cNvPr>
              <p:cNvGrpSpPr/>
              <p:nvPr/>
            </p:nvGrpSpPr>
            <p:grpSpPr>
              <a:xfrm>
                <a:off x="11811385" y="2497066"/>
                <a:ext cx="132673" cy="2760064"/>
                <a:chOff x="11352612" y="2142950"/>
                <a:chExt cx="125830" cy="2656692"/>
              </a:xfrm>
            </p:grpSpPr>
            <p:sp>
              <p:nvSpPr>
                <p:cNvPr id="25" name="正方形/長方形 1">
                  <a:extLst>
                    <a:ext uri="{FF2B5EF4-FFF2-40B4-BE49-F238E27FC236}">
                      <a16:creationId xmlns:a16="http://schemas.microsoft.com/office/drawing/2014/main" id="{CCBFD444-32CF-424B-A1EA-CDEAF57AC66F}"/>
                    </a:ext>
                  </a:extLst>
                </p:cNvPr>
                <p:cNvSpPr/>
                <p:nvPr/>
              </p:nvSpPr>
              <p:spPr>
                <a:xfrm>
                  <a:off x="11379362" y="2142950"/>
                  <a:ext cx="99080" cy="2656692"/>
                </a:xfrm>
                <a:custGeom>
                  <a:avLst/>
                  <a:gdLst>
                    <a:gd name="connsiteX0" fmla="*/ 0 w 113782"/>
                    <a:gd name="connsiteY0" fmla="*/ 0 h 2708150"/>
                    <a:gd name="connsiteX1" fmla="*/ 113782 w 113782"/>
                    <a:gd name="connsiteY1" fmla="*/ 0 h 2708150"/>
                    <a:gd name="connsiteX2" fmla="*/ 113782 w 113782"/>
                    <a:gd name="connsiteY2" fmla="*/ 2708150 h 2708150"/>
                    <a:gd name="connsiteX3" fmla="*/ 0 w 113782"/>
                    <a:gd name="connsiteY3" fmla="*/ 2708150 h 2708150"/>
                    <a:gd name="connsiteX4" fmla="*/ 0 w 113782"/>
                    <a:gd name="connsiteY4" fmla="*/ 0 h 2708150"/>
                    <a:gd name="connsiteX0" fmla="*/ 0 w 113782"/>
                    <a:gd name="connsiteY0" fmla="*/ 0 h 2782912"/>
                    <a:gd name="connsiteX1" fmla="*/ 113782 w 113782"/>
                    <a:gd name="connsiteY1" fmla="*/ 0 h 2782912"/>
                    <a:gd name="connsiteX2" fmla="*/ 113782 w 113782"/>
                    <a:gd name="connsiteY2" fmla="*/ 2708150 h 2782912"/>
                    <a:gd name="connsiteX3" fmla="*/ 0 w 113782"/>
                    <a:gd name="connsiteY3" fmla="*/ 2782912 h 2782912"/>
                    <a:gd name="connsiteX4" fmla="*/ 0 w 113782"/>
                    <a:gd name="connsiteY4" fmla="*/ 0 h 2782912"/>
                    <a:gd name="connsiteX0" fmla="*/ 0 w 113782"/>
                    <a:gd name="connsiteY0" fmla="*/ 0 h 2782912"/>
                    <a:gd name="connsiteX1" fmla="*/ 113782 w 113782"/>
                    <a:gd name="connsiteY1" fmla="*/ 0 h 2782912"/>
                    <a:gd name="connsiteX2" fmla="*/ 113782 w 113782"/>
                    <a:gd name="connsiteY2" fmla="*/ 2771411 h 2782912"/>
                    <a:gd name="connsiteX3" fmla="*/ 0 w 113782"/>
                    <a:gd name="connsiteY3" fmla="*/ 2782912 h 2782912"/>
                    <a:gd name="connsiteX4" fmla="*/ 0 w 113782"/>
                    <a:gd name="connsiteY4" fmla="*/ 0 h 27829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3782" h="2782912">
                      <a:moveTo>
                        <a:pt x="0" y="0"/>
                      </a:moveTo>
                      <a:lnTo>
                        <a:pt x="113782" y="0"/>
                      </a:lnTo>
                      <a:lnTo>
                        <a:pt x="113782" y="2771411"/>
                      </a:lnTo>
                      <a:lnTo>
                        <a:pt x="0" y="27829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>
                    <a:lumMod val="95000"/>
                    <a:lumOff val="5000"/>
                    <a:alpha val="7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00" dirty="0"/>
                </a:p>
              </p:txBody>
            </p:sp>
            <p:sp>
              <p:nvSpPr>
                <p:cNvPr id="26" name="テキスト ボックス 25">
                  <a:extLst>
                    <a:ext uri="{FF2B5EF4-FFF2-40B4-BE49-F238E27FC236}">
                      <a16:creationId xmlns:a16="http://schemas.microsoft.com/office/drawing/2014/main" id="{2CCD0DA2-5888-44C8-9E41-3F1ACA29BDE9}"/>
                    </a:ext>
                  </a:extLst>
                </p:cNvPr>
                <p:cNvSpPr txBox="1"/>
                <p:nvPr/>
              </p:nvSpPr>
              <p:spPr>
                <a:xfrm>
                  <a:off x="11352612" y="2622291"/>
                  <a:ext cx="116761" cy="1422216"/>
                </a:xfrm>
                <a:prstGeom prst="rect">
                  <a:avLst/>
                </a:prstGeom>
                <a:solidFill>
                  <a:schemeClr val="bg1">
                    <a:alpha val="0"/>
                  </a:schemeClr>
                </a:solidFill>
                <a:ln>
                  <a:solidFill>
                    <a:schemeClr val="accent1">
                      <a:alpha val="0"/>
                    </a:schemeClr>
                  </a:solidFill>
                </a:ln>
              </p:spPr>
              <p:txBody>
                <a:bodyPr vert="eaVert" wrap="square" lIns="0" tIns="0" rIns="0" bIns="0" rtlCol="0">
                  <a:spAutoFit/>
                </a:bodyPr>
                <a:lstStyle/>
                <a:p>
                  <a:pPr algn="ctr"/>
                  <a:r>
                    <a:rPr kumimoji="1" lang="ja-JP" altLang="en-US" sz="800" b="1" dirty="0">
                      <a:solidFill>
                        <a:schemeClr val="bg1"/>
                      </a:solidFill>
                    </a:rPr>
                    <a:t>モバイルグリーンによる境界</a:t>
                  </a:r>
                </a:p>
              </p:txBody>
            </p:sp>
          </p:grpSp>
          <p:cxnSp>
            <p:nvCxnSpPr>
              <p:cNvPr id="3" name="直線コネクタ 2">
                <a:extLst>
                  <a:ext uri="{FF2B5EF4-FFF2-40B4-BE49-F238E27FC236}">
                    <a16:creationId xmlns:a16="http://schemas.microsoft.com/office/drawing/2014/main" id="{F987198B-FD4B-4D20-9A21-BD359D72F6D3}"/>
                  </a:ext>
                </a:extLst>
              </p:cNvPr>
              <p:cNvCxnSpPr>
                <a:cxnSpLocks/>
                <a:stCxn id="15" idx="9"/>
                <a:endCxn id="15" idx="0"/>
              </p:cNvCxnSpPr>
              <p:nvPr/>
            </p:nvCxnSpPr>
            <p:spPr>
              <a:xfrm>
                <a:off x="8216964" y="2614613"/>
                <a:ext cx="213230" cy="230486"/>
              </a:xfrm>
              <a:prstGeom prst="line">
                <a:avLst/>
              </a:prstGeom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2EBD230A-56FD-EC42-E0B2-326E366E26E1}"/>
                </a:ext>
              </a:extLst>
            </p:cNvPr>
            <p:cNvGrpSpPr/>
            <p:nvPr/>
          </p:nvGrpSpPr>
          <p:grpSpPr>
            <a:xfrm>
              <a:off x="10407241" y="2399020"/>
              <a:ext cx="1291827" cy="230832"/>
              <a:chOff x="10045336" y="2638977"/>
              <a:chExt cx="1291827" cy="230832"/>
            </a:xfrm>
          </p:grpSpPr>
          <p:grpSp>
            <p:nvGrpSpPr>
              <p:cNvPr id="6" name="グループ化 5">
                <a:extLst>
                  <a:ext uri="{FF2B5EF4-FFF2-40B4-BE49-F238E27FC236}">
                    <a16:creationId xmlns:a16="http://schemas.microsoft.com/office/drawing/2014/main" id="{4BCC4EB1-5AC2-12CE-BFF5-A7A9D9FDF2DC}"/>
                  </a:ext>
                </a:extLst>
              </p:cNvPr>
              <p:cNvGrpSpPr/>
              <p:nvPr/>
            </p:nvGrpSpPr>
            <p:grpSpPr>
              <a:xfrm>
                <a:off x="10045336" y="2670933"/>
                <a:ext cx="1291827" cy="141808"/>
                <a:chOff x="10045336" y="2670933"/>
                <a:chExt cx="1291827" cy="141808"/>
              </a:xfrm>
            </p:grpSpPr>
            <p:sp>
              <p:nvSpPr>
                <p:cNvPr id="13" name="正方形/長方形 12">
                  <a:extLst>
                    <a:ext uri="{FF2B5EF4-FFF2-40B4-BE49-F238E27FC236}">
                      <a16:creationId xmlns:a16="http://schemas.microsoft.com/office/drawing/2014/main" id="{E3C78F24-7AF7-C2EE-6CEA-D9F480DF6A02}"/>
                    </a:ext>
                  </a:extLst>
                </p:cNvPr>
                <p:cNvSpPr/>
                <p:nvPr/>
              </p:nvSpPr>
              <p:spPr>
                <a:xfrm>
                  <a:off x="10045336" y="2670933"/>
                  <a:ext cx="431800" cy="13828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" name="正方形/長方形 13">
                  <a:extLst>
                    <a:ext uri="{FF2B5EF4-FFF2-40B4-BE49-F238E27FC236}">
                      <a16:creationId xmlns:a16="http://schemas.microsoft.com/office/drawing/2014/main" id="{CCF58922-2795-01DB-1A86-B977BB72D91A}"/>
                    </a:ext>
                  </a:extLst>
                </p:cNvPr>
                <p:cNvSpPr/>
                <p:nvPr/>
              </p:nvSpPr>
              <p:spPr>
                <a:xfrm>
                  <a:off x="10905363" y="2674452"/>
                  <a:ext cx="431800" cy="13828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" name="正方形/長方形 15">
                  <a:extLst>
                    <a:ext uri="{FF2B5EF4-FFF2-40B4-BE49-F238E27FC236}">
                      <a16:creationId xmlns:a16="http://schemas.microsoft.com/office/drawing/2014/main" id="{2E9E688A-B0BD-D3C9-16CF-3CB882C20968}"/>
                    </a:ext>
                  </a:extLst>
                </p:cNvPr>
                <p:cNvSpPr/>
                <p:nvPr/>
              </p:nvSpPr>
              <p:spPr>
                <a:xfrm>
                  <a:off x="10531000" y="2672671"/>
                  <a:ext cx="320499" cy="13828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5C4293E5-3E46-4615-7DC4-0A5C51C6C0BF}"/>
                  </a:ext>
                </a:extLst>
              </p:cNvPr>
              <p:cNvSpPr txBox="1"/>
              <p:nvPr/>
            </p:nvSpPr>
            <p:spPr>
              <a:xfrm>
                <a:off x="10266357" y="2638977"/>
                <a:ext cx="943574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900" b="1" dirty="0"/>
                  <a:t>固定テーブル</a:t>
                </a:r>
              </a:p>
            </p:txBody>
          </p:sp>
        </p:grp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37B6F4F-0175-1D59-3BBF-14A8843BD49C}"/>
              </a:ext>
            </a:extLst>
          </p:cNvPr>
          <p:cNvSpPr txBox="1"/>
          <p:nvPr/>
        </p:nvSpPr>
        <p:spPr>
          <a:xfrm>
            <a:off x="447871" y="236685"/>
            <a:ext cx="2276668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会場レイアウト作成用</a:t>
            </a:r>
          </a:p>
        </p:txBody>
      </p:sp>
    </p:spTree>
    <p:extLst>
      <p:ext uri="{BB962C8B-B14F-4D97-AF65-F5344CB8AC3E}">
        <p14:creationId xmlns:p14="http://schemas.microsoft.com/office/powerpoint/2010/main" val="1984236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125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堺市</dc:creator>
  <cp:lastModifiedBy>Sawata_Hikaru</cp:lastModifiedBy>
  <cp:revision>30</cp:revision>
  <cp:lastPrinted>2025-03-12T05:51:28Z</cp:lastPrinted>
  <dcterms:created xsi:type="dcterms:W3CDTF">2024-12-23T00:40:39Z</dcterms:created>
  <dcterms:modified xsi:type="dcterms:W3CDTF">2025-11-11T01:57:12Z</dcterms:modified>
</cp:coreProperties>
</file>